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5" r:id="rId4"/>
    <p:sldMasterId id="2147483691" r:id="rId5"/>
  </p:sldMasterIdLst>
  <p:notesMasterIdLst>
    <p:notesMasterId r:id="rId23"/>
  </p:notesMasterIdLst>
  <p:handoutMasterIdLst>
    <p:handoutMasterId r:id="rId24"/>
  </p:handoutMasterIdLst>
  <p:sldIdLst>
    <p:sldId id="256" r:id="rId6"/>
    <p:sldId id="265" r:id="rId7"/>
    <p:sldId id="292" r:id="rId8"/>
    <p:sldId id="299" r:id="rId9"/>
    <p:sldId id="290" r:id="rId10"/>
    <p:sldId id="300" r:id="rId11"/>
    <p:sldId id="304" r:id="rId12"/>
    <p:sldId id="298" r:id="rId13"/>
    <p:sldId id="297" r:id="rId14"/>
    <p:sldId id="295" r:id="rId15"/>
    <p:sldId id="302" r:id="rId16"/>
    <p:sldId id="294" r:id="rId17"/>
    <p:sldId id="293" r:id="rId18"/>
    <p:sldId id="301" r:id="rId19"/>
    <p:sldId id="303" r:id="rId20"/>
    <p:sldId id="305" r:id="rId21"/>
    <p:sldId id="285" r:id="rId22"/>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E8292662-CC42-6649-8D63-1371724B77FF}">
          <p14:sldIdLst>
            <p14:sldId id="256"/>
            <p14:sldId id="265"/>
            <p14:sldId id="292"/>
          </p14:sldIdLst>
        </p14:section>
        <p14:section name="Pages - Photo + Text" id="{793E4616-E71F-9A4E-B9E4-7D4F839D552C}">
          <p14:sldIdLst>
            <p14:sldId id="299"/>
            <p14:sldId id="290"/>
            <p14:sldId id="300"/>
            <p14:sldId id="304"/>
            <p14:sldId id="298"/>
            <p14:sldId id="297"/>
            <p14:sldId id="295"/>
            <p14:sldId id="302"/>
            <p14:sldId id="294"/>
            <p14:sldId id="293"/>
            <p14:sldId id="301"/>
            <p14:sldId id="303"/>
            <p14:sldId id="305"/>
            <p14:sldId id="285"/>
          </p14:sldIdLst>
        </p14:section>
        <p14:section name="Pages Only Text" id="{928E17FD-B672-A34D-8639-4A59CFBF953C}">
          <p14:sldIdLst/>
        </p14:section>
        <p14:section name="Closing" id="{6E760C69-7A70-C647-95AE-5302476424B3}">
          <p14:sldIdLst/>
        </p14:section>
      </p14:sectionLst>
    </p:ext>
    <p:ext uri="{EFAFB233-063F-42B5-8137-9DF3F51BA10A}">
      <p15:sldGuideLst xmlns:p15="http://schemas.microsoft.com/office/powerpoint/2012/main">
        <p15:guide id="1" orient="horz" pos="2160"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747474"/>
    <a:srgbClr val="949494"/>
    <a:srgbClr val="0032A0"/>
    <a:srgbClr val="B3C2E3"/>
    <a:srgbClr val="91AAD9"/>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470"/>
    <p:restoredTop sz="86270"/>
  </p:normalViewPr>
  <p:slideViewPr>
    <p:cSldViewPr snapToGrid="0" snapToObjects="1">
      <p:cViewPr varScale="1">
        <p:scale>
          <a:sx n="79" d="100"/>
          <a:sy n="79" d="100"/>
        </p:scale>
        <p:origin x="808" y="48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18" d="100"/>
          <a:sy n="118" d="100"/>
        </p:scale>
        <p:origin x="3952" y="2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959BC3-9FD2-EA4F-B606-513566566D9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0C701E2-850D-1645-B017-237E5AEA27F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C77EB0D-43C1-6447-A65E-80F01902CF2C}" type="datetimeFigureOut">
              <a:t>08/09/2025</a:t>
            </a:fld>
            <a:endParaRPr lang="en-US"/>
          </a:p>
        </p:txBody>
      </p:sp>
      <p:sp>
        <p:nvSpPr>
          <p:cNvPr id="4" name="Footer Placeholder 3">
            <a:extLst>
              <a:ext uri="{FF2B5EF4-FFF2-40B4-BE49-F238E27FC236}">
                <a16:creationId xmlns:a16="http://schemas.microsoft.com/office/drawing/2014/main" id="{1B1A2BFD-14F2-9042-8F63-7915F619B8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F7BBDDF-45DE-454B-9A04-DA1F768A864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40EAB66-EEE6-C14F-A734-AA7960F5B300}" type="slidenum">
              <a:t>‹#›</a:t>
            </a:fld>
            <a:endParaRPr lang="en-US"/>
          </a:p>
        </p:txBody>
      </p:sp>
    </p:spTree>
    <p:extLst>
      <p:ext uri="{BB962C8B-B14F-4D97-AF65-F5344CB8AC3E}">
        <p14:creationId xmlns:p14="http://schemas.microsoft.com/office/powerpoint/2010/main" val="4048207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FFF96-A492-4E40-91C1-983768A64A51}" type="datetimeFigureOut">
              <a:rPr lang="en-US" smtClean="0"/>
              <a:t>9/8/25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81B29F-055B-A846-A99F-1FFE02F15239}" type="slidenum">
              <a:rPr lang="en-US" smtClean="0"/>
              <a:t>‹#›</a:t>
            </a:fld>
            <a:endParaRPr lang="en-US"/>
          </a:p>
        </p:txBody>
      </p:sp>
    </p:spTree>
    <p:extLst>
      <p:ext uri="{BB962C8B-B14F-4D97-AF65-F5344CB8AC3E}">
        <p14:creationId xmlns:p14="http://schemas.microsoft.com/office/powerpoint/2010/main" val="3196118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B29F-055B-A846-A99F-1FFE02F15239}" type="slidenum">
              <a:rPr lang="en-US" smtClean="0"/>
              <a:t>1</a:t>
            </a:fld>
            <a:endParaRPr lang="en-US"/>
          </a:p>
        </p:txBody>
      </p:sp>
    </p:spTree>
    <p:extLst>
      <p:ext uri="{BB962C8B-B14F-4D97-AF65-F5344CB8AC3E}">
        <p14:creationId xmlns:p14="http://schemas.microsoft.com/office/powerpoint/2010/main" val="273769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B29F-055B-A846-A99F-1FFE02F15239}" type="slidenum">
              <a:rPr lang="en-US" smtClean="0"/>
              <a:t>2</a:t>
            </a:fld>
            <a:endParaRPr lang="en-US"/>
          </a:p>
        </p:txBody>
      </p:sp>
    </p:spTree>
    <p:extLst>
      <p:ext uri="{BB962C8B-B14F-4D97-AF65-F5344CB8AC3E}">
        <p14:creationId xmlns:p14="http://schemas.microsoft.com/office/powerpoint/2010/main" val="227587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B1C6F-E6AC-0514-DF3B-C482C5F1A4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C779E8-A769-3318-3FAA-B699714E9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ABF0C8-B52B-55C4-2950-3217E7CF08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96FD302-789A-C26D-6A8C-52B7BEDB9A41}"/>
              </a:ext>
            </a:extLst>
          </p:cNvPr>
          <p:cNvSpPr>
            <a:spLocks noGrp="1"/>
          </p:cNvSpPr>
          <p:nvPr>
            <p:ph type="sldNum" sz="quarter" idx="5"/>
          </p:nvPr>
        </p:nvSpPr>
        <p:spPr/>
        <p:txBody>
          <a:bodyPr/>
          <a:lstStyle/>
          <a:p>
            <a:fld id="{DF81B29F-055B-A846-A99F-1FFE02F15239}" type="slidenum">
              <a:rPr lang="en-US" smtClean="0"/>
              <a:t>3</a:t>
            </a:fld>
            <a:endParaRPr lang="en-US"/>
          </a:p>
        </p:txBody>
      </p:sp>
    </p:spTree>
    <p:extLst>
      <p:ext uri="{BB962C8B-B14F-4D97-AF65-F5344CB8AC3E}">
        <p14:creationId xmlns:p14="http://schemas.microsoft.com/office/powerpoint/2010/main" val="2519706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B29F-055B-A846-A99F-1FFE02F15239}" type="slidenum">
              <a:rPr lang="en-US" smtClean="0"/>
              <a:t>5</a:t>
            </a:fld>
            <a:endParaRPr lang="en-US"/>
          </a:p>
        </p:txBody>
      </p:sp>
    </p:spTree>
    <p:extLst>
      <p:ext uri="{BB962C8B-B14F-4D97-AF65-F5344CB8AC3E}">
        <p14:creationId xmlns:p14="http://schemas.microsoft.com/office/powerpoint/2010/main" val="275039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F81B29F-055B-A846-A99F-1FFE02F15239}" type="slidenum">
              <a:rPr lang="en-US" smtClean="0"/>
              <a:t>11</a:t>
            </a:fld>
            <a:endParaRPr lang="en-US"/>
          </a:p>
        </p:txBody>
      </p:sp>
    </p:spTree>
    <p:extLst>
      <p:ext uri="{BB962C8B-B14F-4D97-AF65-F5344CB8AC3E}">
        <p14:creationId xmlns:p14="http://schemas.microsoft.com/office/powerpoint/2010/main" val="18303463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DF81B29F-055B-A846-A99F-1FFE02F15239}" type="slidenum">
              <a:rPr lang="en-US" smtClean="0"/>
              <a:t>15</a:t>
            </a:fld>
            <a:endParaRPr lang="en-US"/>
          </a:p>
        </p:txBody>
      </p:sp>
    </p:spTree>
    <p:extLst>
      <p:ext uri="{BB962C8B-B14F-4D97-AF65-F5344CB8AC3E}">
        <p14:creationId xmlns:p14="http://schemas.microsoft.com/office/powerpoint/2010/main" val="1265691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E2312-371B-EAFB-2EAB-BFA68CCD64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825062-BBCE-6E1A-2BA9-6897F6AF57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A8F95F-0A1E-BA6D-27F7-7E064AA6AF36}"/>
              </a:ext>
            </a:extLst>
          </p:cNvPr>
          <p:cNvSpPr>
            <a:spLocks noGrp="1"/>
          </p:cNvSpPr>
          <p:nvPr>
            <p:ph type="body" idx="1"/>
          </p:nvPr>
        </p:nvSpPr>
        <p:spPr/>
        <p:txBody>
          <a:bodyPr/>
          <a:lstStyle/>
          <a:p>
            <a:endParaRPr lang="en-NL" dirty="0"/>
          </a:p>
        </p:txBody>
      </p:sp>
      <p:sp>
        <p:nvSpPr>
          <p:cNvPr id="4" name="Slide Number Placeholder 3">
            <a:extLst>
              <a:ext uri="{FF2B5EF4-FFF2-40B4-BE49-F238E27FC236}">
                <a16:creationId xmlns:a16="http://schemas.microsoft.com/office/drawing/2014/main" id="{3E4CF86D-AB51-DB02-F682-E37C716280A7}"/>
              </a:ext>
            </a:extLst>
          </p:cNvPr>
          <p:cNvSpPr>
            <a:spLocks noGrp="1"/>
          </p:cNvSpPr>
          <p:nvPr>
            <p:ph type="sldNum" sz="quarter" idx="5"/>
          </p:nvPr>
        </p:nvSpPr>
        <p:spPr/>
        <p:txBody>
          <a:bodyPr/>
          <a:lstStyle/>
          <a:p>
            <a:fld id="{DF81B29F-055B-A846-A99F-1FFE02F15239}" type="slidenum">
              <a:rPr lang="en-US" smtClean="0"/>
              <a:t>16</a:t>
            </a:fld>
            <a:endParaRPr lang="en-US"/>
          </a:p>
        </p:txBody>
      </p:sp>
    </p:spTree>
    <p:extLst>
      <p:ext uri="{BB962C8B-B14F-4D97-AF65-F5344CB8AC3E}">
        <p14:creationId xmlns:p14="http://schemas.microsoft.com/office/powerpoint/2010/main" val="1140024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B29F-055B-A846-A99F-1FFE02F15239}" type="slidenum">
              <a:rPr lang="en-US" smtClean="0"/>
              <a:t>17</a:t>
            </a:fld>
            <a:endParaRPr lang="en-US"/>
          </a:p>
        </p:txBody>
      </p:sp>
    </p:spTree>
    <p:extLst>
      <p:ext uri="{BB962C8B-B14F-4D97-AF65-F5344CB8AC3E}">
        <p14:creationId xmlns:p14="http://schemas.microsoft.com/office/powerpoint/2010/main" val="197384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 Photo">
    <p:spTree>
      <p:nvGrpSpPr>
        <p:cNvPr id="1" name=""/>
        <p:cNvGrpSpPr/>
        <p:nvPr/>
      </p:nvGrpSpPr>
      <p:grpSpPr>
        <a:xfrm>
          <a:off x="0" y="0"/>
          <a:ext cx="0" cy="0"/>
          <a:chOff x="0" y="0"/>
          <a:chExt cx="0" cy="0"/>
        </a:xfrm>
      </p:grpSpPr>
      <p:sp>
        <p:nvSpPr>
          <p:cNvPr id="6" name="Picture Placeholder 3" descr="An empty placeholder that you can use to insert an image of your choice.">
            <a:extLst>
              <a:ext uri="{FF2B5EF4-FFF2-40B4-BE49-F238E27FC236}">
                <a16:creationId xmlns:a16="http://schemas.microsoft.com/office/drawing/2014/main" id="{CA53CF3F-B117-8242-AFF0-D4997186CCFF}"/>
              </a:ext>
            </a:extLst>
          </p:cNvPr>
          <p:cNvSpPr>
            <a:spLocks noGrp="1"/>
          </p:cNvSpPr>
          <p:nvPr>
            <p:ph type="pic" sz="quarter" idx="10" hasCustomPrompt="1"/>
          </p:nvPr>
        </p:nvSpPr>
        <p:spPr>
          <a:xfrm>
            <a:off x="0" y="0"/>
            <a:ext cx="12192000" cy="6858000"/>
          </a:xfrm>
          <a:prstGeom prst="rect">
            <a:avLst/>
          </a:prstGeom>
          <a:pattFill prst="pct90">
            <a:fgClr>
              <a:schemeClr val="accent2"/>
            </a:fgClr>
            <a:bgClr>
              <a:schemeClr val="accent4"/>
            </a:bgClr>
          </a:pattFill>
        </p:spPr>
        <p:txBody>
          <a:bodyPr/>
          <a:lstStyle>
            <a:lvl1pPr marL="0" indent="0">
              <a:buNone/>
              <a:defRPr>
                <a:solidFill>
                  <a:schemeClr val="bg1"/>
                </a:solidFill>
                <a:latin typeface="Calibri" panose="020F0502020204030204" pitchFamily="34" charset="0"/>
                <a:cs typeface="Calibri" panose="020F0502020204030204" pitchFamily="34" charset="0"/>
              </a:defRPr>
            </a:lvl1pPr>
          </a:lstStyle>
          <a:p>
            <a:r>
              <a:rPr lang="en-US" dirty="0"/>
              <a:t>Click to add photo</a:t>
            </a:r>
          </a:p>
        </p:txBody>
      </p:sp>
      <p:sp>
        <p:nvSpPr>
          <p:cNvPr id="7" name="Text Placeholder 6">
            <a:extLst>
              <a:ext uri="{FF2B5EF4-FFF2-40B4-BE49-F238E27FC236}">
                <a16:creationId xmlns:a16="http://schemas.microsoft.com/office/drawing/2014/main" id="{C328EA38-F3A3-F84E-9319-C5B16E07AEC6}"/>
              </a:ext>
            </a:extLst>
          </p:cNvPr>
          <p:cNvSpPr>
            <a:spLocks noGrp="1"/>
          </p:cNvSpPr>
          <p:nvPr>
            <p:ph type="body" sz="quarter" idx="11" hasCustomPrompt="1"/>
          </p:nvPr>
        </p:nvSpPr>
        <p:spPr>
          <a:xfrm>
            <a:off x="0" y="5494041"/>
            <a:ext cx="12192000" cy="963909"/>
          </a:xfrm>
          <a:prstGeom prst="rect">
            <a:avLst/>
          </a:prstGeom>
          <a:solidFill>
            <a:schemeClr val="bg1"/>
          </a:solidFill>
        </p:spPr>
        <p:txBody>
          <a:bodyPr lIns="457200" anchor="ctr" anchorCtr="0">
            <a:normAutofit/>
          </a:bodyPr>
          <a:lstStyle>
            <a:lvl1pPr marL="0" indent="0" algn="ctr">
              <a:buNone/>
              <a:defRPr sz="2400" b="0" i="0">
                <a:solidFill>
                  <a:srgbClr val="0048AA"/>
                </a:solidFill>
                <a:latin typeface="Calibri" panose="020F0502020204030204" pitchFamily="34" charset="0"/>
                <a:cs typeface="Calibri" panose="020F0502020204030204" pitchFamily="34" charset="0"/>
              </a:defRPr>
            </a:lvl1pPr>
            <a:lvl2pPr marL="457200" indent="0">
              <a:buNone/>
              <a:defRPr sz="4000" b="0" i="0">
                <a:solidFill>
                  <a:srgbClr val="0048AA"/>
                </a:solidFill>
                <a:latin typeface="Gill Sans Nova Book" panose="020B0502020204020203" pitchFamily="34" charset="0"/>
              </a:defRPr>
            </a:lvl2pPr>
            <a:lvl3pPr marL="914400" indent="0">
              <a:buNone/>
              <a:defRPr sz="4000" b="0" i="0">
                <a:solidFill>
                  <a:srgbClr val="0048AA"/>
                </a:solidFill>
                <a:latin typeface="Gill Sans Nova Book" panose="020B0502020204020203" pitchFamily="34" charset="0"/>
              </a:defRPr>
            </a:lvl3pPr>
            <a:lvl4pPr marL="1371600" indent="0">
              <a:buNone/>
              <a:defRPr sz="4000" b="0" i="0">
                <a:solidFill>
                  <a:srgbClr val="0048AA"/>
                </a:solidFill>
                <a:latin typeface="Gill Sans Nova Book" panose="020B0502020204020203" pitchFamily="34" charset="0"/>
              </a:defRPr>
            </a:lvl4pPr>
            <a:lvl5pPr marL="1828800" indent="0">
              <a:buNone/>
              <a:defRPr sz="4000" b="0" i="0">
                <a:solidFill>
                  <a:srgbClr val="0048AA"/>
                </a:solidFill>
                <a:latin typeface="Gill Sans Nova Book" panose="020B0502020204020203" pitchFamily="34" charset="0"/>
              </a:defRPr>
            </a:lvl5pPr>
          </a:lstStyle>
          <a:p>
            <a:pPr lvl="0"/>
            <a:r>
              <a:rPr lang="en-US" dirty="0"/>
              <a:t>CLICK TO EDIT MASTER TEXT STYLES</a:t>
            </a:r>
          </a:p>
        </p:txBody>
      </p:sp>
    </p:spTree>
    <p:extLst>
      <p:ext uri="{BB962C8B-B14F-4D97-AF65-F5344CB8AC3E}">
        <p14:creationId xmlns:p14="http://schemas.microsoft.com/office/powerpoint/2010/main" val="3488306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Left Photo and Text 2">
    <p:spTree>
      <p:nvGrpSpPr>
        <p:cNvPr id="1" name=""/>
        <p:cNvGrpSpPr/>
        <p:nvPr/>
      </p:nvGrpSpPr>
      <p:grpSpPr>
        <a:xfrm>
          <a:off x="0" y="0"/>
          <a:ext cx="0" cy="0"/>
          <a:chOff x="0" y="0"/>
          <a:chExt cx="0" cy="0"/>
        </a:xfrm>
      </p:grpSpPr>
      <p:sp>
        <p:nvSpPr>
          <p:cNvPr id="6" name="Picture Placeholder 10" descr="An empty placeholder that you can use to insert an image of your choice.">
            <a:extLst>
              <a:ext uri="{FF2B5EF4-FFF2-40B4-BE49-F238E27FC236}">
                <a16:creationId xmlns:a16="http://schemas.microsoft.com/office/drawing/2014/main" id="{D8588857-F43F-EE4E-8020-6476FE6B59CB}"/>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1"/>
          </p:cNvSpPr>
          <p:nvPr>
            <p:ph type="body" sz="quarter" idx="12"/>
          </p:nvPr>
        </p:nvSpPr>
        <p:spPr>
          <a:xfrm>
            <a:off x="4848225" y="3641375"/>
            <a:ext cx="5135563" cy="1231251"/>
          </a:xfrm>
        </p:spPr>
        <p:txBody>
          <a:bodyPr/>
          <a:lstStyle>
            <a:lvl1pPr marL="0" indent="0">
              <a:buNone/>
              <a:defRPr>
                <a:solidFill>
                  <a:schemeClr val="tx1"/>
                </a:solidFill>
              </a:defRPr>
            </a:lvl1pPr>
            <a:lvl2pPr marL="11113" indent="0">
              <a:buNone/>
              <a:tabLst/>
              <a:defRPr>
                <a:solidFill>
                  <a:schemeClr val="tx1"/>
                </a:solidFill>
              </a:defRPr>
            </a:lvl2pPr>
            <a:lvl3pPr marL="11113" indent="0">
              <a:buNone/>
              <a:tabLst/>
              <a:defRPr>
                <a:solidFill>
                  <a:schemeClr val="tx1"/>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15" name="Picture Placeholder 14" descr="Placeholder to insert Primary Official IOM logo">
            <a:extLst>
              <a:ext uri="{FF2B5EF4-FFF2-40B4-BE49-F238E27FC236}">
                <a16:creationId xmlns:a16="http://schemas.microsoft.com/office/drawing/2014/main" id="{CA791975-43C7-FE45-8DBF-05A59DEE2F80}"/>
              </a:ext>
            </a:extLst>
          </p:cNvPr>
          <p:cNvSpPr>
            <a:spLocks noGrp="1"/>
          </p:cNvSpPr>
          <p:nvPr>
            <p:ph type="pic" sz="quarter" idx="13" hasCustomPrompt="1"/>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3" name="Title 2">
            <a:extLst>
              <a:ext uri="{FF2B5EF4-FFF2-40B4-BE49-F238E27FC236}">
                <a16:creationId xmlns:a16="http://schemas.microsoft.com/office/drawing/2014/main" id="{B34E15BF-6789-614D-B19C-6F90B5EA1EBB}"/>
              </a:ext>
            </a:extLst>
          </p:cNvPr>
          <p:cNvSpPr>
            <a:spLocks noGrp="1"/>
          </p:cNvSpPr>
          <p:nvPr>
            <p:ph type="title" hasCustomPrompt="1"/>
          </p:nvPr>
        </p:nvSpPr>
        <p:spPr>
          <a:xfrm>
            <a:off x="4848225" y="1365338"/>
            <a:ext cx="6713212" cy="2063663"/>
          </a:xfrm>
        </p:spPr>
        <p:txBody>
          <a:bodyPr/>
          <a:lstStyle/>
          <a:p>
            <a:r>
              <a:rPr lang="en-US"/>
              <a:t>CLICK TO EDIT MASTER </a:t>
            </a:r>
            <a:br>
              <a:rPr lang="en-US"/>
            </a:br>
            <a:r>
              <a:rPr lang="en-US"/>
              <a:t>TITLE STYLE</a:t>
            </a:r>
          </a:p>
        </p:txBody>
      </p:sp>
    </p:spTree>
    <p:extLst>
      <p:ext uri="{BB962C8B-B14F-4D97-AF65-F5344CB8AC3E}">
        <p14:creationId xmlns:p14="http://schemas.microsoft.com/office/powerpoint/2010/main" val="2339145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Text Info">
    <p:spTree>
      <p:nvGrpSpPr>
        <p:cNvPr id="1" name=""/>
        <p:cNvGrpSpPr/>
        <p:nvPr/>
      </p:nvGrpSpPr>
      <p:grpSpPr>
        <a:xfrm>
          <a:off x="0" y="0"/>
          <a:ext cx="0" cy="0"/>
          <a:chOff x="0" y="0"/>
          <a:chExt cx="0" cy="0"/>
        </a:xfrm>
      </p:grpSpPr>
      <p:pic>
        <p:nvPicPr>
          <p:cNvPr id="5" name="Picture 4" descr="A picture containing window, person, looking, sign&#10;&#10;Description automatically generated">
            <a:extLst>
              <a:ext uri="{FF2B5EF4-FFF2-40B4-BE49-F238E27FC236}">
                <a16:creationId xmlns:a16="http://schemas.microsoft.com/office/drawing/2014/main" id="{A5956F32-72F1-3A4C-8AC3-8D39F85A33EE}"/>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14" name="Picture Placeholder 14" descr="Placeholder to insert Primary Official IOM logo">
            <a:extLst>
              <a:ext uri="{FF2B5EF4-FFF2-40B4-BE49-F238E27FC236}">
                <a16:creationId xmlns:a16="http://schemas.microsoft.com/office/drawing/2014/main" id="{2B1E90CE-D3B5-504C-85FB-FF1975980EC9}"/>
              </a:ext>
            </a:extLst>
          </p:cNvPr>
          <p:cNvSpPr>
            <a:spLocks noGrp="1"/>
          </p:cNvSpPr>
          <p:nvPr>
            <p:ph type="pic" sz="quarter" idx="13" hasCustomPrompt="1"/>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0" name="Title 1">
            <a:extLst>
              <a:ext uri="{FF2B5EF4-FFF2-40B4-BE49-F238E27FC236}">
                <a16:creationId xmlns:a16="http://schemas.microsoft.com/office/drawing/2014/main" id="{2CE7713F-CA7D-0449-BA7C-1F8179BFEE5C}"/>
              </a:ext>
            </a:extLst>
          </p:cNvPr>
          <p:cNvSpPr>
            <a:spLocks noGrp="1"/>
          </p:cNvSpPr>
          <p:nvPr>
            <p:ph type="ctrTitle" hasCustomPrompt="1"/>
          </p:nvPr>
        </p:nvSpPr>
        <p:spPr>
          <a:xfrm>
            <a:off x="2209800" y="2026084"/>
            <a:ext cx="7772400" cy="1402916"/>
          </a:xfrm>
        </p:spPr>
        <p:txBody>
          <a:bodyPr/>
          <a:lstStyle>
            <a:lvl1pPr algn="l">
              <a:defRPr/>
            </a:lvl1pPr>
          </a:lstStyle>
          <a:p>
            <a:r>
              <a:rPr lang="en-US" dirty="0"/>
              <a:t>CLICK TO EDIT TITLE / SECTION</a:t>
            </a:r>
            <a:endParaRPr lang="en-US" b="0" dirty="0"/>
          </a:p>
        </p:txBody>
      </p:sp>
      <p:sp>
        <p:nvSpPr>
          <p:cNvPr id="12" name="Text Placeholder 11">
            <a:extLst>
              <a:ext uri="{FF2B5EF4-FFF2-40B4-BE49-F238E27FC236}">
                <a16:creationId xmlns:a16="http://schemas.microsoft.com/office/drawing/2014/main" id="{C6D17E9C-9628-7448-B9A8-A2726DA773D6}"/>
              </a:ext>
            </a:extLst>
          </p:cNvPr>
          <p:cNvSpPr>
            <a:spLocks noGrp="1"/>
          </p:cNvSpPr>
          <p:nvPr>
            <p:ph type="body" sz="quarter" idx="10"/>
          </p:nvPr>
        </p:nvSpPr>
        <p:spPr>
          <a:xfrm>
            <a:off x="2209800" y="3808100"/>
            <a:ext cx="7772400" cy="714375"/>
          </a:xfrm>
        </p:spPr>
        <p:txBody>
          <a:bodyPr/>
          <a:lstStyle>
            <a:lvl1pPr marL="11113" indent="0">
              <a:buNone/>
              <a:tabLst/>
              <a:defRPr>
                <a:solidFill>
                  <a:schemeClr val="tx1"/>
                </a:solidFill>
              </a:defRPr>
            </a:lvl1pPr>
            <a:lvl2pPr marL="11113" indent="0">
              <a:buNone/>
              <a:tabLst/>
              <a:defRPr>
                <a:solidFill>
                  <a:schemeClr val="tx1"/>
                </a:solidFill>
              </a:defRPr>
            </a:lvl2pPr>
            <a:lvl3pPr marL="11113" indent="0">
              <a:buNone/>
              <a:tabLst/>
              <a:defRPr>
                <a:solidFill>
                  <a:schemeClr val="tx1"/>
                </a:solidFill>
              </a:defRPr>
            </a:lvl3pPr>
            <a:lvl4pPr marL="11113" indent="0">
              <a:buNone/>
              <a:tabLst/>
              <a:defRPr>
                <a:solidFill>
                  <a:schemeClr val="tx1"/>
                </a:solidFill>
              </a:defRPr>
            </a:lvl4pPr>
            <a:lvl5pPr marL="11113" indent="0">
              <a:buNone/>
              <a:tabLst/>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Vertical blue banner placed only as a decorative element in this slide">
            <a:extLst>
              <a:ext uri="{FF2B5EF4-FFF2-40B4-BE49-F238E27FC236}">
                <a16:creationId xmlns:a16="http://schemas.microsoft.com/office/drawing/2014/main" id="{BF1E328E-547A-2D46-98AA-9824D35EA391}"/>
              </a:ext>
            </a:extLst>
          </p:cNvPr>
          <p:cNvSpPr/>
          <p:nvPr userDrawn="1"/>
        </p:nvSpPr>
        <p:spPr>
          <a:xfrm>
            <a:off x="1" y="0"/>
            <a:ext cx="751562" cy="6858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AD634EC9-876C-2F49-884E-3253BD4EFB31}"/>
              </a:ext>
            </a:extLst>
          </p:cNvPr>
          <p:cNvSpPr>
            <a:spLocks noGrp="1"/>
          </p:cNvSpPr>
          <p:nvPr>
            <p:ph type="body" sz="quarter" idx="14"/>
          </p:nvPr>
        </p:nvSpPr>
        <p:spPr>
          <a:xfrm>
            <a:off x="2209800" y="5975350"/>
            <a:ext cx="7172325" cy="326401"/>
          </a:xfrm>
        </p:spPr>
        <p:txBody>
          <a:bodyPr>
            <a:noAutofit/>
          </a:bodyPr>
          <a:lstStyle>
            <a:lvl1pPr marL="0" indent="0">
              <a:buNone/>
              <a:defRPr sz="1800">
                <a:solidFill>
                  <a:schemeClr val="tx1"/>
                </a:solidFill>
              </a:defRPr>
            </a:lvl1pPr>
            <a:lvl2pPr marL="457189" indent="0">
              <a:buNone/>
              <a:defRPr sz="1400"/>
            </a:lvl2pPr>
            <a:lvl3pPr marL="914377" indent="0">
              <a:buNone/>
              <a:defRPr sz="1400"/>
            </a:lvl3pPr>
            <a:lvl4pPr marL="1371566" indent="0">
              <a:buNone/>
              <a:defRPr sz="1400"/>
            </a:lvl4pPr>
            <a:lvl5pPr marL="1828755" indent="0">
              <a:buNone/>
              <a:defRPr sz="1400"/>
            </a:lvl5pPr>
          </a:lstStyle>
          <a:p>
            <a:pPr lvl="0"/>
            <a:r>
              <a:rPr lang="en-US"/>
              <a:t>Click to edit Master text styles</a:t>
            </a:r>
          </a:p>
        </p:txBody>
      </p:sp>
    </p:spTree>
    <p:extLst>
      <p:ext uri="{BB962C8B-B14F-4D97-AF65-F5344CB8AC3E}">
        <p14:creationId xmlns:p14="http://schemas.microsoft.com/office/powerpoint/2010/main" val="1046745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hoto Full Cov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43B9C4-512D-0040-8EDA-C9AC0DBF7155}"/>
              </a:ext>
            </a:extLst>
          </p:cNvPr>
          <p:cNvSpPr>
            <a:spLocks noGrp="1"/>
          </p:cNvSpPr>
          <p:nvPr>
            <p:ph type="pic" sz="quarter" idx="10" hasCustomPrompt="1"/>
          </p:nvPr>
        </p:nvSpPr>
        <p:spPr>
          <a:xfrm>
            <a:off x="0" y="0"/>
            <a:ext cx="12192000" cy="6858000"/>
          </a:xfrm>
        </p:spPr>
        <p:txBody>
          <a:bodyPr tIns="2743200">
            <a:normAutofit/>
          </a:bodyPr>
          <a:lstStyle>
            <a:lvl1pPr marL="0" indent="0" algn="ctr">
              <a:buNone/>
              <a:defRPr sz="2200"/>
            </a:lvl1pPr>
          </a:lstStyle>
          <a:p>
            <a:r>
              <a:rPr lang="en-US"/>
              <a:t>Click to insert photo cover</a:t>
            </a:r>
          </a:p>
        </p:txBody>
      </p:sp>
      <p:sp>
        <p:nvSpPr>
          <p:cNvPr id="11" name="Text Placeholder 10" descr="White text over blue background">
            <a:extLst>
              <a:ext uri="{FF2B5EF4-FFF2-40B4-BE49-F238E27FC236}">
                <a16:creationId xmlns:a16="http://schemas.microsoft.com/office/drawing/2014/main" id="{46C84A47-F680-0849-84C3-B88BEA6591D5}"/>
              </a:ext>
            </a:extLst>
          </p:cNvPr>
          <p:cNvSpPr>
            <a:spLocks noGrp="1"/>
          </p:cNvSpPr>
          <p:nvPr>
            <p:ph type="body" sz="quarter" idx="11" hasCustomPrompt="1"/>
          </p:nvPr>
        </p:nvSpPr>
        <p:spPr>
          <a:xfrm>
            <a:off x="0" y="5476875"/>
            <a:ext cx="9048750" cy="981075"/>
          </a:xfrm>
          <a:solidFill>
            <a:schemeClr val="tx1"/>
          </a:solidFill>
        </p:spPr>
        <p:txBody>
          <a:bodyPr lIns="320040" anchor="ctr" anchorCtr="0">
            <a:normAutofit/>
          </a:bodyPr>
          <a:lstStyle>
            <a:lvl1pPr marL="0" indent="0">
              <a:buNone/>
              <a:defRPr sz="24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
        <p:nvSpPr>
          <p:cNvPr id="12" name="Rectangle 11">
            <a:extLst>
              <a:ext uri="{FF2B5EF4-FFF2-40B4-BE49-F238E27FC236}">
                <a16:creationId xmlns:a16="http://schemas.microsoft.com/office/drawing/2014/main" id="{F8A18A07-EC4E-684D-9BFF-44CD123E230F}"/>
              </a:ext>
            </a:extLst>
          </p:cNvPr>
          <p:cNvSpPr/>
          <p:nvPr userDrawn="1"/>
        </p:nvSpPr>
        <p:spPr>
          <a:xfrm>
            <a:off x="9048750" y="5476875"/>
            <a:ext cx="314325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4" descr="Placeholder to insert Primary Official IOM logo">
            <a:extLst>
              <a:ext uri="{FF2B5EF4-FFF2-40B4-BE49-F238E27FC236}">
                <a16:creationId xmlns:a16="http://schemas.microsoft.com/office/drawing/2014/main" id="{3E1586CF-C790-D244-9688-444BEF405DE5}"/>
              </a:ext>
            </a:extLst>
          </p:cNvPr>
          <p:cNvSpPr>
            <a:spLocks noGrp="1"/>
          </p:cNvSpPr>
          <p:nvPr>
            <p:ph type="pic" sz="quarter" idx="13" hasCustomPrompt="1"/>
          </p:nvPr>
        </p:nvSpPr>
        <p:spPr>
          <a:xfrm>
            <a:off x="9732636" y="5615951"/>
            <a:ext cx="1828800" cy="68580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987782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1"/>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descr="A picture containing window, person, looking, sign&#10;&#10;Description automatically generated">
            <a:extLst>
              <a:ext uri="{FF2B5EF4-FFF2-40B4-BE49-F238E27FC236}">
                <a16:creationId xmlns:a16="http://schemas.microsoft.com/office/drawing/2014/main" id="{F1D09FD4-BF34-6140-BB04-6E9A9EA17438}"/>
              </a:ext>
            </a:extLst>
          </p:cNvPr>
          <p:cNvPicPr>
            <a:picLocks noChangeAspect="1"/>
          </p:cNvPicPr>
          <p:nvPr userDrawn="1"/>
        </p:nvPicPr>
        <p:blipFill>
          <a:blip r:embed="rId2" cstate="hqprint">
            <a:alphaModFix amt="10000"/>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1"/>
          </p:cNvSpPr>
          <p:nvPr>
            <p:ph type="body" sz="quarter" idx="13"/>
          </p:nvPr>
        </p:nvSpPr>
        <p:spPr>
          <a:xfrm>
            <a:off x="1569243" y="2337849"/>
            <a:ext cx="9053513" cy="1125537"/>
          </a:xfrm>
          <a:prstGeom prst="rect">
            <a:avLst/>
          </a:prstGeom>
        </p:spPr>
        <p:txBody>
          <a:bodyPr/>
          <a:lstStyle>
            <a:lvl1pPr marL="0" indent="0" algn="ctr">
              <a:buNone/>
              <a:defRPr sz="4000" b="0" i="0"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ext Placeholder 21">
            <a:extLst>
              <a:ext uri="{FF2B5EF4-FFF2-40B4-BE49-F238E27FC236}">
                <a16:creationId xmlns:a16="http://schemas.microsoft.com/office/drawing/2014/main" id="{76D65636-6C15-2E48-9DEE-7D120EC72F56}"/>
              </a:ext>
            </a:extLst>
          </p:cNvPr>
          <p:cNvSpPr>
            <a:spLocks noGrp="1"/>
          </p:cNvSpPr>
          <p:nvPr>
            <p:ph type="body" sz="quarter" idx="14" hasCustomPrompt="1"/>
          </p:nvPr>
        </p:nvSpPr>
        <p:spPr>
          <a:xfrm>
            <a:off x="1569242" y="3704009"/>
            <a:ext cx="9053513" cy="1125537"/>
          </a:xfrm>
          <a:prstGeom prst="rect">
            <a:avLst/>
          </a:prstGeom>
        </p:spPr>
        <p:txBody>
          <a:bodyPr/>
          <a:lstStyle>
            <a:lvl1pPr marL="0" indent="0" algn="ctr">
              <a:buNone/>
              <a:defRPr sz="2200" b="0" i="0">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sp>
        <p:nvSpPr>
          <p:cNvPr id="9" name="Picture Placeholder 14" descr="Placeholder to insert Primary Official IOM logo">
            <a:extLst>
              <a:ext uri="{FF2B5EF4-FFF2-40B4-BE49-F238E27FC236}">
                <a16:creationId xmlns:a16="http://schemas.microsoft.com/office/drawing/2014/main" id="{18B3F00F-E701-234F-9FFB-C80D22E8FCCA}"/>
              </a:ext>
            </a:extLst>
          </p:cNvPr>
          <p:cNvSpPr>
            <a:spLocks noGrp="1"/>
          </p:cNvSpPr>
          <p:nvPr>
            <p:ph type="pic" sz="quarter" idx="15"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504713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4" name="Text Placeholder 4">
            <a:extLst>
              <a:ext uri="{FF2B5EF4-FFF2-40B4-BE49-F238E27FC236}">
                <a16:creationId xmlns:a16="http://schemas.microsoft.com/office/drawing/2014/main" id="{1004BB8C-0F2F-674E-843C-5261B42EE427}"/>
              </a:ext>
            </a:extLst>
          </p:cNvPr>
          <p:cNvSpPr>
            <a:spLocks noGrp="1"/>
          </p:cNvSpPr>
          <p:nvPr>
            <p:ph type="body" sz="quarter" idx="17" hasCustomPrompt="1"/>
          </p:nvPr>
        </p:nvSpPr>
        <p:spPr>
          <a:xfrm>
            <a:off x="1467643"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5" name="Text Placeholder 6">
            <a:extLst>
              <a:ext uri="{FF2B5EF4-FFF2-40B4-BE49-F238E27FC236}">
                <a16:creationId xmlns:a16="http://schemas.microsoft.com/office/drawing/2014/main" id="{26E27A03-155E-C64C-8A76-3F36E2032740}"/>
              </a:ext>
            </a:extLst>
          </p:cNvPr>
          <p:cNvSpPr>
            <a:spLocks noGrp="1"/>
          </p:cNvSpPr>
          <p:nvPr>
            <p:ph type="body" sz="quarter" idx="18" hasCustomPrompt="1"/>
          </p:nvPr>
        </p:nvSpPr>
        <p:spPr>
          <a:xfrm>
            <a:off x="1467643" y="2025650"/>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7" name="Picture Placeholder 14" descr="Placeholder to insert Primary Official IOM logo">
            <a:extLst>
              <a:ext uri="{FF2B5EF4-FFF2-40B4-BE49-F238E27FC236}">
                <a16:creationId xmlns:a16="http://schemas.microsoft.com/office/drawing/2014/main" id="{7103F64D-E060-284F-845B-03DD9858139E}"/>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872072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1"/>
          </p:cNvSpPr>
          <p:nvPr>
            <p:ph type="body" sz="quarter" idx="18"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1"/>
          </p:cNvSpPr>
          <p:nvPr>
            <p:ph type="body" sz="quarter" idx="19" hasCustomPrompt="1"/>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1"/>
          </p:cNvSpPr>
          <p:nvPr>
            <p:ph type="body" sz="quarter" idx="20" hasCustomPrompt="1"/>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descr="Placeholder to insert Primary Official IOM logo">
            <a:extLst>
              <a:ext uri="{FF2B5EF4-FFF2-40B4-BE49-F238E27FC236}">
                <a16:creationId xmlns:a16="http://schemas.microsoft.com/office/drawing/2014/main" id="{5F4D13F2-F61F-484F-AA28-28A10FA724DC}"/>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dirty="0"/>
              <a:t>CLICK TO INSERT LOGO</a:t>
            </a:r>
          </a:p>
        </p:txBody>
      </p:sp>
    </p:spTree>
    <p:extLst>
      <p:ext uri="{BB962C8B-B14F-4D97-AF65-F5344CB8AC3E}">
        <p14:creationId xmlns:p14="http://schemas.microsoft.com/office/powerpoint/2010/main" val="24985951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1"/>
          </p:cNvSpPr>
          <p:nvPr>
            <p:ph type="body" sz="quarter" idx="18" hasCustomPrompt="1"/>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1"/>
          </p:cNvSpPr>
          <p:nvPr>
            <p:ph type="body" sz="quarter" idx="19" hasCustomPrompt="1"/>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1"/>
          </p:cNvSpPr>
          <p:nvPr>
            <p:ph type="body" sz="quarter" idx="20"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Picture Placeholder 14" descr="Placeholder to insert Primary Official IOM logo">
            <a:extLst>
              <a:ext uri="{FF2B5EF4-FFF2-40B4-BE49-F238E27FC236}">
                <a16:creationId xmlns:a16="http://schemas.microsoft.com/office/drawing/2014/main" id="{F823DDDB-92AC-6C4C-9A2C-EDE425719F8A}"/>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395800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1"/>
          </p:cNvSpPr>
          <p:nvPr>
            <p:ph type="body" sz="quarter" idx="18" hasCustomPrompt="1"/>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1"/>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1"/>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1"/>
          </p:cNvSpPr>
          <p:nvPr>
            <p:ph type="body" sz="quarter" idx="20" hasCustomPrompt="1"/>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1"/>
          </p:cNvSpPr>
          <p:nvPr>
            <p:ph type="body" sz="quarter" idx="17" hasCustomPrompt="1"/>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sp>
        <p:nvSpPr>
          <p:cNvPr id="9" name="Picture Placeholder 14" descr="Placeholder to insert Primary Official IOM logo">
            <a:extLst>
              <a:ext uri="{FF2B5EF4-FFF2-40B4-BE49-F238E27FC236}">
                <a16:creationId xmlns:a16="http://schemas.microsoft.com/office/drawing/2014/main" id="{C6A2148B-985B-F34E-8AFB-032D4C9CE139}"/>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0478279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BB603466-A7AB-794D-B014-9623323B4B75}"/>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descr="Placeholder to insert Primary Official IOM logo">
            <a:extLst>
              <a:ext uri="{FF2B5EF4-FFF2-40B4-BE49-F238E27FC236}">
                <a16:creationId xmlns:a16="http://schemas.microsoft.com/office/drawing/2014/main" id="{7045A51A-3D6E-5440-A6D5-19315CC124A6}"/>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407349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4">
            <a:extLst>
              <a:ext uri="{FF2B5EF4-FFF2-40B4-BE49-F238E27FC236}">
                <a16:creationId xmlns:a16="http://schemas.microsoft.com/office/drawing/2014/main" id="{33643FAC-DD7D-3F4A-AFEC-1F43DDC9CD78}"/>
              </a:ext>
            </a:extLst>
          </p:cNvPr>
          <p:cNvSpPr>
            <a:spLocks noGrp="1"/>
          </p:cNvSpPr>
          <p:nvPr>
            <p:ph type="body" sz="quarter" idx="30"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7" name="Picture Placeholder 14" descr="Placeholder to insert Primary Official IOM logo">
            <a:extLst>
              <a:ext uri="{FF2B5EF4-FFF2-40B4-BE49-F238E27FC236}">
                <a16:creationId xmlns:a16="http://schemas.microsoft.com/office/drawing/2014/main" id="{7103F64D-E060-284F-845B-03DD9858139E}"/>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
        <p:nvSpPr>
          <p:cNvPr id="10" name="Text Placeholder 6">
            <a:extLst>
              <a:ext uri="{FF2B5EF4-FFF2-40B4-BE49-F238E27FC236}">
                <a16:creationId xmlns:a16="http://schemas.microsoft.com/office/drawing/2014/main" id="{A255CE22-1451-5B47-AAD5-507A624AC4C2}"/>
              </a:ext>
            </a:extLst>
          </p:cNvPr>
          <p:cNvSpPr>
            <a:spLocks noGrp="1"/>
          </p:cNvSpPr>
          <p:nvPr>
            <p:ph type="body" sz="quarter" idx="18" hasCustomPrompt="1"/>
          </p:nvPr>
        </p:nvSpPr>
        <p:spPr>
          <a:xfrm>
            <a:off x="1400895" y="1876072"/>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Tree>
    <p:extLst>
      <p:ext uri="{BB962C8B-B14F-4D97-AF65-F5344CB8AC3E}">
        <p14:creationId xmlns:p14="http://schemas.microsoft.com/office/powerpoint/2010/main" val="1039864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495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 Backgroun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6C3B37-F3A2-4541-A061-51D62E46B2E5}"/>
              </a:ext>
            </a:extLst>
          </p:cNvPr>
          <p:cNvSpPr/>
          <p:nvPr userDrawn="1"/>
        </p:nvSpPr>
        <p:spPr>
          <a:xfrm>
            <a:off x="0" y="4152"/>
            <a:ext cx="12192000" cy="5699143"/>
          </a:xfrm>
          <a:prstGeom prst="rect">
            <a:avLst/>
          </a:prstGeom>
          <a:solidFill>
            <a:srgbClr val="0048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10" name="Picture 9" descr="A picture containing window, person, looking, sign&#10;&#10;Description automatically generated">
            <a:extLst>
              <a:ext uri="{FF2B5EF4-FFF2-40B4-BE49-F238E27FC236}">
                <a16:creationId xmlns:a16="http://schemas.microsoft.com/office/drawing/2014/main" id="{F1D09FD4-BF34-6140-BB04-6E9A9EA17438}"/>
              </a:ext>
            </a:extLst>
          </p:cNvPr>
          <p:cNvPicPr>
            <a:picLocks noChangeAspect="1"/>
          </p:cNvPicPr>
          <p:nvPr userDrawn="1"/>
        </p:nvPicPr>
        <p:blipFill>
          <a:blip r:embed="rId2" cstate="hqprint">
            <a:alphaModFix amt="10000"/>
            <a:extLst>
              <a:ext uri="{28A0092B-C50C-407E-A947-70E740481C1C}">
                <a14:useLocalDpi xmlns:a14="http://schemas.microsoft.com/office/drawing/2010/main"/>
              </a:ext>
            </a:extLst>
          </a:blip>
          <a:stretch>
            <a:fillRect/>
          </a:stretch>
        </p:blipFill>
        <p:spPr>
          <a:xfrm>
            <a:off x="1883121" y="556249"/>
            <a:ext cx="7849515" cy="4840072"/>
          </a:xfrm>
          <a:prstGeom prst="rect">
            <a:avLst/>
          </a:prstGeom>
        </p:spPr>
      </p:pic>
      <p:sp>
        <p:nvSpPr>
          <p:cNvPr id="7" name="Text Placeholder 11">
            <a:extLst>
              <a:ext uri="{FF2B5EF4-FFF2-40B4-BE49-F238E27FC236}">
                <a16:creationId xmlns:a16="http://schemas.microsoft.com/office/drawing/2014/main" id="{3DE66E88-CCDA-4242-A0D4-95C6A55A139C}"/>
              </a:ext>
            </a:extLst>
          </p:cNvPr>
          <p:cNvSpPr>
            <a:spLocks noGrp="1"/>
          </p:cNvSpPr>
          <p:nvPr>
            <p:ph type="body" sz="quarter" idx="13"/>
          </p:nvPr>
        </p:nvSpPr>
        <p:spPr>
          <a:xfrm>
            <a:off x="1569243" y="2337849"/>
            <a:ext cx="9053513" cy="1125537"/>
          </a:xfrm>
          <a:prstGeom prst="rect">
            <a:avLst/>
          </a:prstGeom>
        </p:spPr>
        <p:txBody>
          <a:bodyPr/>
          <a:lstStyle>
            <a:lvl1pPr marL="0" indent="0" algn="ctr">
              <a:buNone/>
              <a:defRPr sz="4000" b="0" i="0" spc="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a:t>
            </a:r>
          </a:p>
        </p:txBody>
      </p:sp>
      <p:sp>
        <p:nvSpPr>
          <p:cNvPr id="8" name="Text Placeholder 21">
            <a:extLst>
              <a:ext uri="{FF2B5EF4-FFF2-40B4-BE49-F238E27FC236}">
                <a16:creationId xmlns:a16="http://schemas.microsoft.com/office/drawing/2014/main" id="{76D65636-6C15-2E48-9DEE-7D120EC72F56}"/>
              </a:ext>
            </a:extLst>
          </p:cNvPr>
          <p:cNvSpPr>
            <a:spLocks noGrp="1"/>
          </p:cNvSpPr>
          <p:nvPr>
            <p:ph type="body" sz="quarter" idx="14" hasCustomPrompt="1"/>
          </p:nvPr>
        </p:nvSpPr>
        <p:spPr>
          <a:xfrm>
            <a:off x="1569242" y="3704009"/>
            <a:ext cx="9053513" cy="1125537"/>
          </a:xfrm>
          <a:prstGeom prst="rect">
            <a:avLst/>
          </a:prstGeom>
        </p:spPr>
        <p:txBody>
          <a:bodyPr/>
          <a:lstStyle>
            <a:lvl1pPr marL="0" indent="0" algn="ctr">
              <a:buNone/>
              <a:defRPr sz="2200" b="0" i="0">
                <a:solidFill>
                  <a:schemeClr val="bg1"/>
                </a:solidFill>
                <a:latin typeface="Calibri" panose="020F0502020204030204" pitchFamily="34" charset="0"/>
                <a:cs typeface="Calibri" panose="020F0502020204030204" pitchFamily="34" charset="0"/>
              </a:defRPr>
            </a:lvl1pPr>
          </a:lstStyle>
          <a:p>
            <a:pPr lvl="0"/>
            <a:r>
              <a:rPr lang="en-US"/>
              <a:t>Click to edit this text</a:t>
            </a:r>
          </a:p>
        </p:txBody>
      </p:sp>
      <p:sp>
        <p:nvSpPr>
          <p:cNvPr id="9" name="Picture Placeholder 14" descr="Placeholder to insert Primary Official IOM logo">
            <a:extLst>
              <a:ext uri="{FF2B5EF4-FFF2-40B4-BE49-F238E27FC236}">
                <a16:creationId xmlns:a16="http://schemas.microsoft.com/office/drawing/2014/main" id="{18B3F00F-E701-234F-9FFB-C80D22E8FCCA}"/>
              </a:ext>
            </a:extLst>
          </p:cNvPr>
          <p:cNvSpPr>
            <a:spLocks noGrp="1"/>
          </p:cNvSpPr>
          <p:nvPr>
            <p:ph type="pic" sz="quarter" idx="15" hasCustomPrompt="1"/>
          </p:nvPr>
        </p:nvSpPr>
        <p:spPr>
          <a:xfrm>
            <a:off x="10108504" y="5979028"/>
            <a:ext cx="1452932" cy="544850"/>
          </a:xfrm>
        </p:spPr>
        <p:txBody>
          <a:bodyPr>
            <a:normAutofit/>
          </a:bodyPr>
          <a:lstStyle>
            <a:lvl1pPr marL="0" indent="0" algn="ctr">
              <a:buNone/>
              <a:defRPr sz="900"/>
            </a:lvl1pPr>
          </a:lstStyle>
          <a:p>
            <a:r>
              <a:rPr lang="en-US" dirty="0"/>
              <a:t>CLICK TO INSERT LOGO</a:t>
            </a:r>
          </a:p>
        </p:txBody>
      </p:sp>
    </p:spTree>
    <p:extLst>
      <p:ext uri="{BB962C8B-B14F-4D97-AF65-F5344CB8AC3E}">
        <p14:creationId xmlns:p14="http://schemas.microsoft.com/office/powerpoint/2010/main" val="3786987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9D800262-7E34-F248-B67D-1DC90D156A83}"/>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4">
            <a:extLst>
              <a:ext uri="{FF2B5EF4-FFF2-40B4-BE49-F238E27FC236}">
                <a16:creationId xmlns:a16="http://schemas.microsoft.com/office/drawing/2014/main" id="{33643FAC-DD7D-3F4A-AFEC-1F43DDC9CD78}"/>
              </a:ext>
            </a:extLst>
          </p:cNvPr>
          <p:cNvSpPr>
            <a:spLocks noGrp="1"/>
          </p:cNvSpPr>
          <p:nvPr>
            <p:ph type="body" sz="quarter" idx="30"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7" name="Picture Placeholder 14" descr="Placeholder to insert Primary Official IOM logo">
            <a:extLst>
              <a:ext uri="{FF2B5EF4-FFF2-40B4-BE49-F238E27FC236}">
                <a16:creationId xmlns:a16="http://schemas.microsoft.com/office/drawing/2014/main" id="{7103F64D-E060-284F-845B-03DD9858139E}"/>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
        <p:nvSpPr>
          <p:cNvPr id="10" name="Text Placeholder 6">
            <a:extLst>
              <a:ext uri="{FF2B5EF4-FFF2-40B4-BE49-F238E27FC236}">
                <a16:creationId xmlns:a16="http://schemas.microsoft.com/office/drawing/2014/main" id="{A255CE22-1451-5B47-AAD5-507A624AC4C2}"/>
              </a:ext>
            </a:extLst>
          </p:cNvPr>
          <p:cNvSpPr>
            <a:spLocks noGrp="1"/>
          </p:cNvSpPr>
          <p:nvPr>
            <p:ph type="body" sz="quarter" idx="18" hasCustomPrompt="1"/>
          </p:nvPr>
        </p:nvSpPr>
        <p:spPr>
          <a:xfrm>
            <a:off x="1400895" y="1876072"/>
            <a:ext cx="9256713" cy="3335338"/>
          </a:xfrm>
          <a:prstGeom prst="rect">
            <a:avLst/>
          </a:prstGeom>
        </p:spPr>
        <p:txBody>
          <a:bodyPr>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a:t>
            </a:r>
            <a:r>
              <a:rPr lang="en-US" dirty="0" err="1"/>
              <a:t>massa</a:t>
            </a:r>
            <a:r>
              <a:rPr lang="en-US" dirty="0"/>
              <a:t> </a:t>
            </a:r>
            <a:r>
              <a:rPr lang="en-US" dirty="0" err="1"/>
              <a:t>eget</a:t>
            </a:r>
            <a:r>
              <a:rPr lang="en-US" dirty="0"/>
              <a:t> </a:t>
            </a:r>
            <a:r>
              <a:rPr lang="en-US" dirty="0" err="1"/>
              <a:t>egestas</a:t>
            </a:r>
            <a:r>
              <a:rPr lang="en-US" dirty="0"/>
              <a:t> </a:t>
            </a:r>
            <a:r>
              <a:rPr lang="en-US" dirty="0" err="1"/>
              <a:t>purus</a:t>
            </a:r>
            <a:r>
              <a:rPr lang="en-US" dirty="0"/>
              <a:t>. </a:t>
            </a:r>
          </a:p>
          <a:p>
            <a:pPr lvl="0"/>
            <a:r>
              <a:rPr lang="en-US" dirty="0"/>
              <a:t>Vestibulum </a:t>
            </a:r>
            <a:r>
              <a:rPr lang="en-US" dirty="0" err="1"/>
              <a:t>rhoncus</a:t>
            </a:r>
            <a:r>
              <a:rPr lang="en-US" dirty="0"/>
              <a:t> </a:t>
            </a:r>
            <a:r>
              <a:rPr lang="en-US" dirty="0" err="1"/>
              <a:t>est</a:t>
            </a:r>
            <a:r>
              <a:rPr lang="en-US" dirty="0"/>
              <a:t> </a:t>
            </a:r>
            <a:r>
              <a:rPr lang="en-US" dirty="0" err="1"/>
              <a:t>pellentesque</a:t>
            </a:r>
            <a:r>
              <a:rPr lang="en-US" dirty="0"/>
              <a:t> </a:t>
            </a:r>
            <a:r>
              <a:rPr lang="en-US" dirty="0" err="1"/>
              <a:t>elit</a:t>
            </a:r>
            <a:r>
              <a:rPr lang="en-US" dirty="0"/>
              <a:t> </a:t>
            </a:r>
            <a:r>
              <a:rPr lang="en-US" dirty="0" err="1"/>
              <a:t>ullamcorper</a:t>
            </a:r>
            <a:r>
              <a:rPr lang="en-US" dirty="0"/>
              <a:t> </a:t>
            </a:r>
            <a:r>
              <a:rPr lang="en-US" dirty="0" err="1"/>
              <a:t>dignissim</a:t>
            </a:r>
            <a:r>
              <a:rPr lang="en-US" dirty="0"/>
              <a:t> </a:t>
            </a:r>
            <a:r>
              <a:rPr lang="en-US" dirty="0" err="1"/>
              <a:t>cras</a:t>
            </a:r>
            <a:r>
              <a:rPr lang="en-US" dirty="0"/>
              <a:t> </a:t>
            </a:r>
            <a:r>
              <a:rPr lang="en-US" dirty="0" err="1"/>
              <a:t>tincidunt</a:t>
            </a:r>
            <a:r>
              <a:rPr lang="en-US" dirty="0"/>
              <a:t> </a:t>
            </a:r>
            <a:r>
              <a:rPr lang="en-US" dirty="0" err="1"/>
              <a:t>lobortis</a:t>
            </a:r>
            <a:r>
              <a:rPr lang="en-US" dirty="0"/>
              <a:t>. </a:t>
            </a:r>
          </a:p>
          <a:p>
            <a:pPr lvl="0"/>
            <a:r>
              <a:rPr lang="en-US" dirty="0"/>
              <a:t>Sed nisi </a:t>
            </a:r>
            <a:r>
              <a:rPr lang="en-US" dirty="0" err="1"/>
              <a:t>lacus</a:t>
            </a:r>
            <a:r>
              <a:rPr lang="en-US" dirty="0"/>
              <a:t> sed </a:t>
            </a:r>
            <a:r>
              <a:rPr lang="en-US" dirty="0" err="1"/>
              <a:t>viverra</a:t>
            </a:r>
            <a:r>
              <a:rPr lang="en-US" dirty="0"/>
              <a:t> </a:t>
            </a:r>
            <a:r>
              <a:rPr lang="en-US" dirty="0" err="1"/>
              <a:t>tellus</a:t>
            </a:r>
            <a:r>
              <a:rPr lang="en-US" dirty="0"/>
              <a:t> in. Fames ac </a:t>
            </a:r>
            <a:r>
              <a:rPr lang="en-US" dirty="0" err="1"/>
              <a:t>turpis</a:t>
            </a:r>
            <a:r>
              <a:rPr lang="en-US" dirty="0"/>
              <a:t> </a:t>
            </a:r>
            <a:r>
              <a:rPr lang="en-US" dirty="0" err="1"/>
              <a:t>egestas</a:t>
            </a:r>
            <a:r>
              <a:rPr lang="en-US" dirty="0"/>
              <a:t> </a:t>
            </a:r>
            <a:r>
              <a:rPr lang="en-US" dirty="0" err="1"/>
              <a:t>maecenas</a:t>
            </a:r>
            <a:r>
              <a:rPr lang="en-US" dirty="0"/>
              <a:t>. </a:t>
            </a:r>
          </a:p>
          <a:p>
            <a:pPr lvl="0"/>
            <a:r>
              <a:rPr lang="en-US" dirty="0"/>
              <a:t>Cras </a:t>
            </a:r>
            <a:r>
              <a:rPr lang="en-US" dirty="0" err="1"/>
              <a:t>adipiscing</a:t>
            </a:r>
            <a:r>
              <a:rPr lang="en-US" dirty="0"/>
              <a:t> </a:t>
            </a:r>
            <a:r>
              <a:rPr lang="en-US" dirty="0" err="1"/>
              <a:t>enim</a:t>
            </a:r>
            <a:r>
              <a:rPr lang="en-US" dirty="0"/>
              <a:t> </a:t>
            </a:r>
            <a:r>
              <a:rPr lang="en-US" dirty="0" err="1"/>
              <a:t>eu</a:t>
            </a:r>
            <a:r>
              <a:rPr lang="en-US" dirty="0"/>
              <a:t> </a:t>
            </a:r>
            <a:r>
              <a:rPr lang="en-US" dirty="0" err="1"/>
              <a:t>turpis</a:t>
            </a:r>
            <a:r>
              <a:rPr lang="en-US" dirty="0"/>
              <a:t> </a:t>
            </a:r>
            <a:r>
              <a:rPr lang="en-US" dirty="0" err="1"/>
              <a:t>egestas</a:t>
            </a:r>
            <a:r>
              <a:rPr lang="en-US" dirty="0"/>
              <a:t> </a:t>
            </a:r>
            <a:r>
              <a:rPr lang="en-US" dirty="0" err="1"/>
              <a:t>pretium</a:t>
            </a:r>
            <a:r>
              <a:rPr lang="en-US" dirty="0"/>
              <a:t> </a:t>
            </a:r>
            <a:r>
              <a:rPr lang="en-US" dirty="0" err="1"/>
              <a:t>aenean</a:t>
            </a:r>
            <a:r>
              <a:rPr lang="en-US" dirty="0"/>
              <a:t> pharetra. </a:t>
            </a:r>
          </a:p>
          <a:p>
            <a:pPr lvl="0"/>
            <a:r>
              <a:rPr lang="en-US" dirty="0"/>
              <a:t>Gravida </a:t>
            </a:r>
            <a:r>
              <a:rPr lang="en-US" dirty="0" err="1"/>
              <a:t>rutrum</a:t>
            </a:r>
            <a:r>
              <a:rPr lang="en-US" dirty="0"/>
              <a:t> </a:t>
            </a:r>
            <a:r>
              <a:rPr lang="en-US" dirty="0" err="1"/>
              <a:t>quisque</a:t>
            </a:r>
            <a:r>
              <a:rPr lang="en-US" dirty="0"/>
              <a:t> non </a:t>
            </a:r>
            <a:r>
              <a:rPr lang="en-US" dirty="0" err="1"/>
              <a:t>tellus</a:t>
            </a:r>
            <a:r>
              <a:rPr lang="en-US" dirty="0"/>
              <a:t>.</a:t>
            </a:r>
          </a:p>
          <a:p>
            <a:pPr lvl="0"/>
            <a:r>
              <a:rPr lang="en-US" dirty="0" err="1"/>
              <a:t>Tortor</a:t>
            </a:r>
            <a:r>
              <a:rPr lang="en-US" dirty="0"/>
              <a:t> </a:t>
            </a:r>
            <a:r>
              <a:rPr lang="en-US" dirty="0" err="1"/>
              <a:t>dignissim</a:t>
            </a:r>
            <a:r>
              <a:rPr lang="en-US" dirty="0"/>
              <a:t> convallis </a:t>
            </a:r>
            <a:r>
              <a:rPr lang="en-US" dirty="0" err="1"/>
              <a:t>aenean</a:t>
            </a:r>
            <a:r>
              <a:rPr lang="en-US" dirty="0"/>
              <a:t> et </a:t>
            </a:r>
            <a:r>
              <a:rPr lang="en-US" dirty="0" err="1"/>
              <a:t>tortor</a:t>
            </a:r>
            <a:r>
              <a:rPr lang="en-US" dirty="0"/>
              <a:t> at. </a:t>
            </a:r>
          </a:p>
          <a:p>
            <a:pPr lvl="0"/>
            <a:r>
              <a:rPr lang="en-US" dirty="0" err="1"/>
              <a:t>Rhoncus</a:t>
            </a:r>
            <a:r>
              <a:rPr lang="en-US" dirty="0"/>
              <a:t> </a:t>
            </a:r>
            <a:r>
              <a:rPr lang="en-US" dirty="0" err="1"/>
              <a:t>est</a:t>
            </a:r>
            <a:r>
              <a:rPr lang="en-US" dirty="0"/>
              <a:t> </a:t>
            </a:r>
            <a:r>
              <a:rPr lang="en-US" dirty="0" err="1"/>
              <a:t>pellentesque</a:t>
            </a:r>
            <a:r>
              <a:rPr lang="en-US" dirty="0"/>
              <a:t> </a:t>
            </a:r>
            <a:r>
              <a:rPr lang="en-US" dirty="0" err="1"/>
              <a:t>elit</a:t>
            </a:r>
            <a:r>
              <a:rPr lang="en-US" dirty="0"/>
              <a:t> </a:t>
            </a:r>
            <a:r>
              <a:rPr lang="en-US" dirty="0" err="1"/>
              <a:t>ullamcorper</a:t>
            </a:r>
            <a:r>
              <a:rPr lang="en-US" dirty="0"/>
              <a:t>. </a:t>
            </a:r>
          </a:p>
          <a:p>
            <a:pPr lvl="0"/>
            <a:r>
              <a:rPr lang="en-US" dirty="0"/>
              <a:t>Pulvinar </a:t>
            </a:r>
            <a:r>
              <a:rPr lang="en-US" dirty="0" err="1"/>
              <a:t>neque</a:t>
            </a:r>
            <a:r>
              <a:rPr lang="en-US" dirty="0"/>
              <a:t> </a:t>
            </a:r>
            <a:r>
              <a:rPr lang="en-US" dirty="0" err="1"/>
              <a:t>laoreet</a:t>
            </a:r>
            <a:r>
              <a:rPr lang="en-US" dirty="0"/>
              <a:t> </a:t>
            </a:r>
            <a:r>
              <a:rPr lang="en-US" dirty="0" err="1"/>
              <a:t>suspendisse</a:t>
            </a:r>
            <a:r>
              <a:rPr lang="en-US" dirty="0"/>
              <a:t> </a:t>
            </a:r>
            <a:r>
              <a:rPr lang="en-US" dirty="0" err="1"/>
              <a:t>interdum</a:t>
            </a:r>
            <a:r>
              <a:rPr lang="en-US" dirty="0"/>
              <a:t>. </a:t>
            </a:r>
            <a:r>
              <a:rPr lang="en-US" dirty="0" err="1"/>
              <a:t>Consequat</a:t>
            </a:r>
            <a:r>
              <a:rPr lang="en-US" dirty="0"/>
              <a:t> </a:t>
            </a:r>
            <a:r>
              <a:rPr lang="en-US" dirty="0" err="1"/>
              <a:t>nisl</a:t>
            </a:r>
            <a:r>
              <a:rPr lang="en-US" dirty="0"/>
              <a:t> vel </a:t>
            </a:r>
            <a:r>
              <a:rPr lang="en-US" dirty="0" err="1"/>
              <a:t>pretium</a:t>
            </a:r>
            <a:r>
              <a:rPr lang="en-US" dirty="0"/>
              <a:t> </a:t>
            </a:r>
            <a:r>
              <a:rPr lang="en-US" dirty="0" err="1"/>
              <a:t>lectus</a:t>
            </a:r>
            <a:r>
              <a:rPr lang="en-US" dirty="0"/>
              <a:t> </a:t>
            </a:r>
            <a:r>
              <a:rPr lang="en-US" dirty="0" err="1"/>
              <a:t>quam</a:t>
            </a:r>
            <a:r>
              <a:rPr lang="en-US" dirty="0"/>
              <a:t> id </a:t>
            </a:r>
            <a:r>
              <a:rPr lang="en-US" dirty="0" err="1"/>
              <a:t>leo</a:t>
            </a:r>
            <a:r>
              <a:rPr lang="en-US" dirty="0"/>
              <a:t>. </a:t>
            </a:r>
          </a:p>
          <a:p>
            <a:pPr lvl="0"/>
            <a:r>
              <a:rPr lang="en-US" dirty="0"/>
              <a:t>Tellus </a:t>
            </a:r>
            <a:r>
              <a:rPr lang="en-US" dirty="0" err="1"/>
              <a:t>pellentesque</a:t>
            </a:r>
            <a:r>
              <a:rPr lang="en-US" dirty="0"/>
              <a:t> </a:t>
            </a:r>
            <a:r>
              <a:rPr lang="en-US" dirty="0" err="1"/>
              <a:t>eu</a:t>
            </a:r>
            <a:r>
              <a:rPr lang="en-US" dirty="0"/>
              <a:t> </a:t>
            </a:r>
            <a:r>
              <a:rPr lang="en-US" dirty="0" err="1"/>
              <a:t>tincidunt</a:t>
            </a:r>
            <a:r>
              <a:rPr lang="en-US" dirty="0"/>
              <a:t> </a:t>
            </a:r>
            <a:r>
              <a:rPr lang="en-US" dirty="0" err="1"/>
              <a:t>tortor</a:t>
            </a:r>
            <a:r>
              <a:rPr lang="en-US" dirty="0"/>
              <a:t> </a:t>
            </a:r>
            <a:r>
              <a:rPr lang="en-US" dirty="0" err="1"/>
              <a:t>aliquam</a:t>
            </a:r>
            <a:r>
              <a:rPr lang="en-US" dirty="0"/>
              <a:t> </a:t>
            </a:r>
            <a:r>
              <a:rPr lang="en-US" dirty="0" err="1"/>
              <a:t>nulla</a:t>
            </a:r>
            <a:r>
              <a:rPr lang="en-US" dirty="0"/>
              <a:t>. </a:t>
            </a:r>
          </a:p>
        </p:txBody>
      </p:sp>
    </p:spTree>
    <p:extLst>
      <p:ext uri="{BB962C8B-B14F-4D97-AF65-F5344CB8AC3E}">
        <p14:creationId xmlns:p14="http://schemas.microsoft.com/office/powerpoint/2010/main" val="3916267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82BDCFB-3CD6-8240-8B61-2866FDF4EB31}"/>
              </a:ext>
            </a:extLst>
          </p:cNvPr>
          <p:cNvSpPr>
            <a:spLocks noGrp="1"/>
          </p:cNvSpPr>
          <p:nvPr>
            <p:ph type="body" sz="quarter" idx="18"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6" name="Text Placeholder 6">
            <a:extLst>
              <a:ext uri="{FF2B5EF4-FFF2-40B4-BE49-F238E27FC236}">
                <a16:creationId xmlns:a16="http://schemas.microsoft.com/office/drawing/2014/main" id="{397D9975-457A-3540-87A9-A724E63D7CC3}"/>
              </a:ext>
            </a:extLst>
          </p:cNvPr>
          <p:cNvSpPr>
            <a:spLocks noGrp="1"/>
          </p:cNvSpPr>
          <p:nvPr>
            <p:ph type="body" sz="quarter" idx="19" hasCustomPrompt="1"/>
          </p:nvPr>
        </p:nvSpPr>
        <p:spPr>
          <a:xfrm>
            <a:off x="1400895" y="1876072"/>
            <a:ext cx="4570267"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p:txBody>
      </p:sp>
      <p:sp>
        <p:nvSpPr>
          <p:cNvPr id="7" name="Text Placeholder 6">
            <a:extLst>
              <a:ext uri="{FF2B5EF4-FFF2-40B4-BE49-F238E27FC236}">
                <a16:creationId xmlns:a16="http://schemas.microsoft.com/office/drawing/2014/main" id="{9E076621-B9DD-7941-972D-27A162EF0771}"/>
              </a:ext>
            </a:extLst>
          </p:cNvPr>
          <p:cNvSpPr>
            <a:spLocks noGrp="1"/>
          </p:cNvSpPr>
          <p:nvPr>
            <p:ph type="body" sz="quarter" idx="20" hasCustomPrompt="1"/>
          </p:nvPr>
        </p:nvSpPr>
        <p:spPr>
          <a:xfrm>
            <a:off x="6096000" y="1876649"/>
            <a:ext cx="4561608" cy="3335338"/>
          </a:xfrm>
          <a:prstGeom prst="rect">
            <a:avLst/>
          </a:prstGeom>
        </p:spPr>
        <p:txBody>
          <a:bodyPr>
            <a:normAutofit/>
          </a:bodyPr>
          <a:lstStyle>
            <a:lvl1pPr marL="285750" indent="-285750">
              <a:buFont typeface="Arial" panose="020B0604020202020204" pitchFamily="34" charset="0"/>
              <a:buChar char="•"/>
              <a:defRPr sz="1400">
                <a:solidFill>
                  <a:srgbClr val="0048AA"/>
                </a:solidFill>
                <a:latin typeface="Calibri" panose="020F0502020204030204" pitchFamily="34" charset="0"/>
                <a:cs typeface="Calibri" panose="020F0502020204030204"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Tortor dignissim convallis aenean et tortor at. </a:t>
            </a:r>
          </a:p>
          <a:p>
            <a:pPr lvl="0"/>
            <a:r>
              <a:rPr lang="en-US"/>
              <a:t>Rhoncus est pellentesque elit ullamcorper. </a:t>
            </a:r>
          </a:p>
          <a:p>
            <a:pPr lvl="0"/>
            <a:r>
              <a:rPr lang="en-US"/>
              <a:t>Pulvinar neque laoreet suspendisse interdum. Consequat nisl vel pretium lectus quam id leo. </a:t>
            </a:r>
          </a:p>
          <a:p>
            <a:pPr lvl="0"/>
            <a:r>
              <a:rPr lang="en-US"/>
              <a:t>Tellus pellentesque eu tincidunt tortor aliquam nulla. </a:t>
            </a:r>
          </a:p>
        </p:txBody>
      </p:sp>
      <p:sp>
        <p:nvSpPr>
          <p:cNvPr id="9" name="Text Placeholder 23">
            <a:extLst>
              <a:ext uri="{FF2B5EF4-FFF2-40B4-BE49-F238E27FC236}">
                <a16:creationId xmlns:a16="http://schemas.microsoft.com/office/drawing/2014/main" id="{4BA77D03-BB0D-B540-B6A7-0F550D299705}"/>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descr="Placeholder to insert Primary Official IOM logo">
            <a:extLst>
              <a:ext uri="{FF2B5EF4-FFF2-40B4-BE49-F238E27FC236}">
                <a16:creationId xmlns:a16="http://schemas.microsoft.com/office/drawing/2014/main" id="{5F4D13F2-F61F-484F-AA28-28A10FA724DC}"/>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274814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59666F6E-F96F-FB45-B9A6-4E46C14CBE24}"/>
              </a:ext>
            </a:extLst>
          </p:cNvPr>
          <p:cNvSpPr>
            <a:spLocks noGrp="1"/>
          </p:cNvSpPr>
          <p:nvPr>
            <p:ph type="body" sz="quarter" idx="18" hasCustomPrompt="1"/>
          </p:nvPr>
        </p:nvSpPr>
        <p:spPr>
          <a:xfrm>
            <a:off x="1400896" y="1835518"/>
            <a:ext cx="4570268" cy="3386932"/>
          </a:xfrm>
          <a:prstGeom prst="rect">
            <a:avLst/>
          </a:prstGeom>
          <a:solidFill>
            <a:schemeClr val="bg1">
              <a:lumMod val="95000"/>
            </a:schemeClr>
          </a:solidFill>
        </p:spPr>
        <p:txBody>
          <a:bodyPr tIns="182880">
            <a:normAutofit/>
          </a:bodyPr>
          <a:lstStyle>
            <a:lvl1pPr marL="285750" indent="-285750">
              <a:buFont typeface="Wingdings" pitchFamily="2" charset="2"/>
              <a:buChar char="§"/>
              <a:defRPr sz="1400">
                <a:solidFill>
                  <a:srgbClr val="0048AA"/>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6" name="Text Placeholder 6">
            <a:extLst>
              <a:ext uri="{FF2B5EF4-FFF2-40B4-BE49-F238E27FC236}">
                <a16:creationId xmlns:a16="http://schemas.microsoft.com/office/drawing/2014/main" id="{74BB1A53-4F39-744E-9F53-10EA0A3D71FA}"/>
              </a:ext>
            </a:extLst>
          </p:cNvPr>
          <p:cNvSpPr>
            <a:spLocks noGrp="1"/>
          </p:cNvSpPr>
          <p:nvPr>
            <p:ph type="body" sz="quarter" idx="19" hasCustomPrompt="1"/>
          </p:nvPr>
        </p:nvSpPr>
        <p:spPr>
          <a:xfrm>
            <a:off x="6087340" y="1831477"/>
            <a:ext cx="4570268" cy="3386932"/>
          </a:xfrm>
          <a:prstGeom prst="rect">
            <a:avLst/>
          </a:prstGeom>
          <a:solidFill>
            <a:srgbClr val="0048AA"/>
          </a:solidFill>
        </p:spPr>
        <p:txBody>
          <a:bodyPr tIns="182880">
            <a:normAutofit/>
          </a:bodyPr>
          <a:lstStyle>
            <a:lvl1pPr marL="285750" indent="-285750">
              <a:buFont typeface="Wingdings" pitchFamily="2" charset="2"/>
              <a:buChar char="§"/>
              <a:defRPr sz="1400">
                <a:solidFill>
                  <a:schemeClr val="bg1"/>
                </a:solidFill>
                <a:latin typeface="Gill Sans Nova Book" panose="020B0502020204020203" pitchFamily="34" charset="0"/>
              </a:defRPr>
            </a:lvl1pPr>
            <a:lvl2pPr marL="742950" indent="-285750">
              <a:buFont typeface="Arial" panose="020B0604020202020204" pitchFamily="34" charset="0"/>
              <a:buChar char="•"/>
              <a:defRPr sz="1600">
                <a:latin typeface="Gill Sans Nova Book" panose="020B0502020204020203" pitchFamily="34" charset="0"/>
              </a:defRPr>
            </a:lvl2pPr>
            <a:lvl3pPr marL="1200150" indent="-285750">
              <a:buFont typeface="Arial" panose="020B0604020202020204" pitchFamily="34" charset="0"/>
              <a:buChar char="•"/>
              <a:defRPr sz="1600">
                <a:latin typeface="Gill Sans Nova Book" panose="020B0502020204020203" pitchFamily="34" charset="0"/>
              </a:defRPr>
            </a:lvl3pPr>
            <a:lvl4pPr marL="1657350" indent="-285750">
              <a:buFont typeface="Arial" panose="020B0604020202020204" pitchFamily="34" charset="0"/>
              <a:buChar char="•"/>
              <a:defRPr sz="1600">
                <a:latin typeface="Gill Sans Nova Book" panose="020B0502020204020203" pitchFamily="34" charset="0"/>
              </a:defRPr>
            </a:lvl4pPr>
            <a:lvl5pPr marL="2114550" indent="-285750">
              <a:buFont typeface="Arial" panose="020B0604020202020204" pitchFamily="34" charset="0"/>
              <a:buChar char="•"/>
              <a:defRPr sz="1600">
                <a:latin typeface="Gill Sans Nova Book" panose="020B0502020204020203" pitchFamily="34" charset="0"/>
              </a:defRPr>
            </a:lvl5pPr>
          </a:lstStyle>
          <a:p>
            <a:pPr lvl="0"/>
            <a:r>
              <a:rPr lang="en-US"/>
              <a:t>Ullamcorper morbi tincidunt ornare massa eget egestas purus. </a:t>
            </a:r>
          </a:p>
          <a:p>
            <a:pPr lvl="0"/>
            <a:r>
              <a:rPr lang="en-US"/>
              <a:t>Vestibulum rhoncus est pellentesque elit ullamcorper dignissim cras tincidunt lobortis. </a:t>
            </a:r>
          </a:p>
          <a:p>
            <a:pPr lvl="0"/>
            <a:r>
              <a:rPr lang="en-US"/>
              <a:t>Sed nisi lacus sed viverra tellus in. Fames ac turpis egestas maecenas. </a:t>
            </a:r>
          </a:p>
          <a:p>
            <a:pPr lvl="0"/>
            <a:r>
              <a:rPr lang="en-US"/>
              <a:t>Cras adipiscing enim eu turpis egestas pretium aenean pharetra. </a:t>
            </a:r>
          </a:p>
          <a:p>
            <a:pPr lvl="0"/>
            <a:r>
              <a:rPr lang="en-US"/>
              <a:t>Gravida rutrum quisque non tellus.</a:t>
            </a:r>
          </a:p>
          <a:p>
            <a:pPr lvl="0"/>
            <a:r>
              <a:rPr lang="en-US"/>
              <a:t>Tortor dignissim convallis aenean et tortor at. </a:t>
            </a:r>
          </a:p>
          <a:p>
            <a:pPr lvl="0"/>
            <a:r>
              <a:rPr lang="en-US"/>
              <a:t>Rhoncus est pellentesque elit ullamcorper.</a:t>
            </a:r>
          </a:p>
        </p:txBody>
      </p:sp>
      <p:sp>
        <p:nvSpPr>
          <p:cNvPr id="7" name="Text Placeholder 23">
            <a:extLst>
              <a:ext uri="{FF2B5EF4-FFF2-40B4-BE49-F238E27FC236}">
                <a16:creationId xmlns:a16="http://schemas.microsoft.com/office/drawing/2014/main" id="{41C6DF23-A143-E540-B2E9-F09BA66236F1}"/>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C98320A7-DE80-BA47-BCAC-9FE371BEB5A8}"/>
              </a:ext>
            </a:extLst>
          </p:cNvPr>
          <p:cNvSpPr>
            <a:spLocks noGrp="1"/>
          </p:cNvSpPr>
          <p:nvPr>
            <p:ph type="body" sz="quarter" idx="20" hasCustomPrompt="1"/>
          </p:nvPr>
        </p:nvSpPr>
        <p:spPr>
          <a:xfrm>
            <a:off x="1400895" y="1101725"/>
            <a:ext cx="9256713" cy="674688"/>
          </a:xfrm>
          <a:prstGeom prst="rect">
            <a:avLst/>
          </a:prstGeom>
        </p:spPr>
        <p:txBody>
          <a:bodyPr anchor="ctr" anchorCtr="0"/>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add your text</a:t>
            </a:r>
          </a:p>
        </p:txBody>
      </p:sp>
      <p:sp>
        <p:nvSpPr>
          <p:cNvPr id="10" name="Picture Placeholder 14" descr="Placeholder to insert Primary Official IOM logo">
            <a:extLst>
              <a:ext uri="{FF2B5EF4-FFF2-40B4-BE49-F238E27FC236}">
                <a16:creationId xmlns:a16="http://schemas.microsoft.com/office/drawing/2014/main" id="{F823DDDB-92AC-6C4C-9A2C-EDE425719F8A}"/>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627621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4" name="Text Placeholder 23">
            <a:extLst>
              <a:ext uri="{FF2B5EF4-FFF2-40B4-BE49-F238E27FC236}">
                <a16:creationId xmlns:a16="http://schemas.microsoft.com/office/drawing/2014/main" id="{47159049-14FC-2D44-B81E-DAD8C5CE8022}"/>
              </a:ext>
            </a:extLst>
          </p:cNvPr>
          <p:cNvSpPr>
            <a:spLocks noGrp="1"/>
          </p:cNvSpPr>
          <p:nvPr>
            <p:ph type="body" sz="quarter" idx="18" hasCustomPrompt="1"/>
          </p:nvPr>
        </p:nvSpPr>
        <p:spPr>
          <a:xfrm>
            <a:off x="4960656" y="645286"/>
            <a:ext cx="6334407" cy="633557"/>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5" name="Text Placeholder 15">
            <a:extLst>
              <a:ext uri="{FF2B5EF4-FFF2-40B4-BE49-F238E27FC236}">
                <a16:creationId xmlns:a16="http://schemas.microsoft.com/office/drawing/2014/main" id="{E55B3FC7-70AA-3C49-B4D2-3CEE18A70193}"/>
              </a:ext>
            </a:extLst>
          </p:cNvPr>
          <p:cNvSpPr>
            <a:spLocks noGrp="1"/>
          </p:cNvSpPr>
          <p:nvPr>
            <p:ph type="body" sz="quarter" idx="19"/>
          </p:nvPr>
        </p:nvSpPr>
        <p:spPr>
          <a:xfrm>
            <a:off x="4960938" y="1516013"/>
            <a:ext cx="6334125" cy="3887838"/>
          </a:xfrm>
          <a:prstGeom prst="rect">
            <a:avLst/>
          </a:prstGeom>
        </p:spPr>
        <p:txBody>
          <a:bodyPr/>
          <a:lstStyle>
            <a:lvl1pPr>
              <a:defRPr sz="1800">
                <a:solidFill>
                  <a:srgbClr val="0048AA"/>
                </a:solidFill>
                <a:latin typeface="Calibri" panose="020F0502020204030204" pitchFamily="34" charset="0"/>
                <a:cs typeface="Calibri" panose="020F0502020204030204" pitchFamily="34" charset="0"/>
              </a:defRPr>
            </a:lvl1pPr>
            <a:lvl2pPr>
              <a:defRPr sz="1600">
                <a:solidFill>
                  <a:srgbClr val="0048AA"/>
                </a:solidFill>
                <a:latin typeface="Calibri" panose="020F0502020204030204" pitchFamily="34" charset="0"/>
                <a:cs typeface="Calibri" panose="020F0502020204030204" pitchFamily="34" charset="0"/>
              </a:defRPr>
            </a:lvl2pPr>
            <a:lvl3pPr>
              <a:defRPr sz="1400">
                <a:solidFill>
                  <a:srgbClr val="0048AA"/>
                </a:solidFill>
                <a:latin typeface="Calibri" panose="020F0502020204030204" pitchFamily="34" charset="0"/>
                <a:cs typeface="Calibri" panose="020F0502020204030204" pitchFamily="34" charset="0"/>
              </a:defRPr>
            </a:lvl3pPr>
            <a:lvl4pPr>
              <a:defRPr sz="1400">
                <a:solidFill>
                  <a:srgbClr val="0048AA"/>
                </a:solidFill>
                <a:latin typeface="Calibri" panose="020F0502020204030204" pitchFamily="34" charset="0"/>
                <a:cs typeface="Calibri" panose="020F0502020204030204" pitchFamily="34" charset="0"/>
              </a:defRPr>
            </a:lvl4pPr>
            <a:lvl5pPr>
              <a:defRPr sz="1400">
                <a:solidFill>
                  <a:srgbClr val="0048AA"/>
                </a:solidFill>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03FD57C2-A2C2-F64A-9F64-CAE6F2E4B761}"/>
              </a:ext>
            </a:extLst>
          </p:cNvPr>
          <p:cNvSpPr/>
          <p:nvPr userDrawn="1"/>
        </p:nvSpPr>
        <p:spPr>
          <a:xfrm>
            <a:off x="0" y="0"/>
            <a:ext cx="4471793" cy="6858000"/>
          </a:xfrm>
          <a:prstGeom prst="rect">
            <a:avLst/>
          </a:prstGeom>
          <a:solidFill>
            <a:srgbClr val="0048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3">
            <a:extLst>
              <a:ext uri="{FF2B5EF4-FFF2-40B4-BE49-F238E27FC236}">
                <a16:creationId xmlns:a16="http://schemas.microsoft.com/office/drawing/2014/main" id="{6571DEAB-92C2-DC45-8C66-732467A687DF}"/>
              </a:ext>
            </a:extLst>
          </p:cNvPr>
          <p:cNvSpPr>
            <a:spLocks noGrp="1"/>
          </p:cNvSpPr>
          <p:nvPr>
            <p:ph type="body" sz="quarter" idx="20" hasCustomPrompt="1"/>
          </p:nvPr>
        </p:nvSpPr>
        <p:spPr>
          <a:xfrm>
            <a:off x="781051" y="638254"/>
            <a:ext cx="2971800" cy="640589"/>
          </a:xfrm>
          <a:prstGeom prst="rect">
            <a:avLst/>
          </a:prstGeom>
        </p:spPr>
        <p:txBody>
          <a:bodyPr>
            <a:noAutofit/>
          </a:bodyPr>
          <a:lstStyle>
            <a:lvl1pPr marL="0" indent="0">
              <a:buNone/>
              <a:defRPr sz="2400">
                <a:solidFill>
                  <a:schemeClr val="bg1"/>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Text Placeholder 4">
            <a:extLst>
              <a:ext uri="{FF2B5EF4-FFF2-40B4-BE49-F238E27FC236}">
                <a16:creationId xmlns:a16="http://schemas.microsoft.com/office/drawing/2014/main" id="{85F38BF2-CD27-9747-A8E1-767A9C7C86BF}"/>
              </a:ext>
            </a:extLst>
          </p:cNvPr>
          <p:cNvSpPr>
            <a:spLocks noGrp="1"/>
          </p:cNvSpPr>
          <p:nvPr>
            <p:ph type="body" sz="quarter" idx="17" hasCustomPrompt="1"/>
          </p:nvPr>
        </p:nvSpPr>
        <p:spPr>
          <a:xfrm>
            <a:off x="781050" y="1516012"/>
            <a:ext cx="2971801" cy="3887838"/>
          </a:xfrm>
          <a:prstGeom prst="rect">
            <a:avLst/>
          </a:prstGeom>
        </p:spPr>
        <p:txBody>
          <a:bodyPr/>
          <a:lstStyle>
            <a:lvl1pPr marL="0" indent="0">
              <a:buNone/>
              <a:defRPr sz="1800">
                <a:solidFill>
                  <a:schemeClr val="bg1"/>
                </a:solidFill>
                <a:latin typeface="Gill Sans Nova Book" panose="020B0502020204020203"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Gravida rutrum quisque non tellus orci ac. Ultricies mi eget mauris pharetra et ultrices neque ornare aenean.</a:t>
            </a:r>
          </a:p>
        </p:txBody>
      </p:sp>
      <p:sp>
        <p:nvSpPr>
          <p:cNvPr id="9" name="Picture Placeholder 14" descr="Placeholder to insert Primary Official IOM logo">
            <a:extLst>
              <a:ext uri="{FF2B5EF4-FFF2-40B4-BE49-F238E27FC236}">
                <a16:creationId xmlns:a16="http://schemas.microsoft.com/office/drawing/2014/main" id="{C6A2148B-985B-F34E-8AFB-032D4C9CE139}"/>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1181010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C61CD341-2429-034F-87FB-D588FE24F495}"/>
              </a:ext>
            </a:extLst>
          </p:cNvPr>
          <p:cNvSpPr>
            <a:spLocks noGrp="1"/>
          </p:cNvSpPr>
          <p:nvPr>
            <p:ph type="body" sz="quarter" idx="16" hasCustomPrompt="1"/>
          </p:nvPr>
        </p:nvSpPr>
        <p:spPr>
          <a:xfrm>
            <a:off x="781050" y="645286"/>
            <a:ext cx="10514013" cy="356203"/>
          </a:xfrm>
          <a:prstGeom prst="rect">
            <a:avLst/>
          </a:prstGeom>
        </p:spPr>
        <p:txBody>
          <a:bodyPr>
            <a:no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descr="Placeholder to insert Primary Official IOM logo">
            <a:extLst>
              <a:ext uri="{FF2B5EF4-FFF2-40B4-BE49-F238E27FC236}">
                <a16:creationId xmlns:a16="http://schemas.microsoft.com/office/drawing/2014/main" id="{80E3EF34-446D-BF4F-A7CB-B6D38C15BEB8}"/>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0473254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Left Photo and Text 1">
    <p:spTree>
      <p:nvGrpSpPr>
        <p:cNvPr id="1" name=""/>
        <p:cNvGrpSpPr/>
        <p:nvPr/>
      </p:nvGrpSpPr>
      <p:grpSpPr>
        <a:xfrm>
          <a:off x="0" y="0"/>
          <a:ext cx="0" cy="0"/>
          <a:chOff x="0" y="0"/>
          <a:chExt cx="0" cy="0"/>
        </a:xfrm>
      </p:grpSpPr>
      <p:sp>
        <p:nvSpPr>
          <p:cNvPr id="6" name="Picture Placeholder 10" descr="An empty placeholder that you can use to insert an image of your choice.">
            <a:extLst>
              <a:ext uri="{FF2B5EF4-FFF2-40B4-BE49-F238E27FC236}">
                <a16:creationId xmlns:a16="http://schemas.microsoft.com/office/drawing/2014/main" id="{D8588857-F43F-EE4E-8020-6476FE6B59CB}"/>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Gill Sans Nova Book" panose="020B0502020204020203" pitchFamily="34" charset="0"/>
              </a:defRPr>
            </a:lvl1pPr>
          </a:lstStyle>
          <a:p>
            <a:r>
              <a:rPr lang="en-US"/>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1"/>
          </p:cNvSpPr>
          <p:nvPr>
            <p:ph type="body" sz="quarter" idx="12"/>
          </p:nvPr>
        </p:nvSpPr>
        <p:spPr>
          <a:xfrm>
            <a:off x="4848225" y="3641375"/>
            <a:ext cx="5135563" cy="1231251"/>
          </a:xfrm>
        </p:spPr>
        <p:txBody>
          <a:bodyPr/>
          <a:lstStyle>
            <a:lvl1pPr marL="0" indent="0">
              <a:buNone/>
              <a:defRPr>
                <a:solidFill>
                  <a:schemeClr val="tx1"/>
                </a:solidFill>
              </a:defRPr>
            </a:lvl1pPr>
            <a:lvl2pPr marL="11113" indent="0">
              <a:buNone/>
              <a:tabLst/>
              <a:defRPr>
                <a:solidFill>
                  <a:schemeClr val="tx1"/>
                </a:solidFill>
              </a:defRPr>
            </a:lvl2pPr>
            <a:lvl3pPr marL="11113" indent="0">
              <a:buNone/>
              <a:tabLst/>
              <a:defRPr>
                <a:solidFill>
                  <a:schemeClr val="tx1"/>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dirty="0"/>
              <a:t>Click to edit Master text styles</a:t>
            </a:r>
          </a:p>
          <a:p>
            <a:pPr lvl="1"/>
            <a:r>
              <a:rPr lang="en-US" dirty="0"/>
              <a:t>Second level</a:t>
            </a:r>
          </a:p>
          <a:p>
            <a:pPr lvl="2"/>
            <a:r>
              <a:rPr lang="en-US" dirty="0"/>
              <a:t>Third level</a:t>
            </a:r>
          </a:p>
        </p:txBody>
      </p:sp>
      <p:sp>
        <p:nvSpPr>
          <p:cNvPr id="15" name="Picture Placeholder 14" descr="Placeholder to insert Primary Official IOM logo">
            <a:extLst>
              <a:ext uri="{FF2B5EF4-FFF2-40B4-BE49-F238E27FC236}">
                <a16:creationId xmlns:a16="http://schemas.microsoft.com/office/drawing/2014/main" id="{CA791975-43C7-FE45-8DBF-05A59DEE2F80}"/>
              </a:ext>
            </a:extLst>
          </p:cNvPr>
          <p:cNvSpPr>
            <a:spLocks noGrp="1"/>
          </p:cNvSpPr>
          <p:nvPr>
            <p:ph type="pic" sz="quarter" idx="13" hasCustomPrompt="1"/>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6" name="Title 2">
            <a:extLst>
              <a:ext uri="{FF2B5EF4-FFF2-40B4-BE49-F238E27FC236}">
                <a16:creationId xmlns:a16="http://schemas.microsoft.com/office/drawing/2014/main" id="{5398DB1F-1C42-AB40-B69D-8EC1B62028AA}"/>
              </a:ext>
            </a:extLst>
          </p:cNvPr>
          <p:cNvSpPr>
            <a:spLocks noGrp="1"/>
          </p:cNvSpPr>
          <p:nvPr>
            <p:ph type="title" hasCustomPrompt="1"/>
          </p:nvPr>
        </p:nvSpPr>
        <p:spPr>
          <a:xfrm>
            <a:off x="3494761" y="1365338"/>
            <a:ext cx="8066675" cy="2063663"/>
          </a:xfrm>
          <a:solidFill>
            <a:schemeClr val="tx1"/>
          </a:solidFill>
        </p:spPr>
        <p:txBody>
          <a:bodyPr lIns="594360"/>
          <a:lstStyle>
            <a:lvl1pPr>
              <a:defRPr>
                <a:solidFill>
                  <a:schemeClr val="bg1"/>
                </a:solidFill>
              </a:defRPr>
            </a:lvl1pPr>
          </a:lstStyle>
          <a:p>
            <a:r>
              <a:rPr lang="en-US" dirty="0"/>
              <a:t>CLICK TO EDIT MASTER </a:t>
            </a:r>
            <a:br>
              <a:rPr lang="en-US" dirty="0"/>
            </a:br>
            <a:r>
              <a:rPr lang="en-US" dirty="0"/>
              <a:t>TITLE STYLE</a:t>
            </a:r>
          </a:p>
        </p:txBody>
      </p:sp>
    </p:spTree>
    <p:extLst>
      <p:ext uri="{BB962C8B-B14F-4D97-AF65-F5344CB8AC3E}">
        <p14:creationId xmlns:p14="http://schemas.microsoft.com/office/powerpoint/2010/main" val="3812771877"/>
      </p:ext>
    </p:extLst>
  </p:cSld>
  <p:clrMapOvr>
    <a:masterClrMapping/>
  </p:clrMapOvr>
  <p:extLst>
    <p:ext uri="{DCECCB84-F9BA-43D5-87BE-67443E8EF086}">
      <p15:sldGuideLst xmlns:p15="http://schemas.microsoft.com/office/powerpoint/2012/main">
        <p15:guide id="1" orient="horz" pos="2160">
          <p15:clr>
            <a:srgbClr val="5ACBF0"/>
          </p15:clr>
        </p15:guide>
        <p15:guide id="2" pos="3840">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hoto Full Cover">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243B9C4-512D-0040-8EDA-C9AC0DBF7155}"/>
              </a:ext>
            </a:extLst>
          </p:cNvPr>
          <p:cNvSpPr>
            <a:spLocks noGrp="1"/>
          </p:cNvSpPr>
          <p:nvPr>
            <p:ph type="pic" sz="quarter" idx="10" hasCustomPrompt="1"/>
          </p:nvPr>
        </p:nvSpPr>
        <p:spPr>
          <a:xfrm>
            <a:off x="0" y="0"/>
            <a:ext cx="12192000" cy="6858000"/>
          </a:xfrm>
        </p:spPr>
        <p:txBody>
          <a:bodyPr tIns="2743200">
            <a:normAutofit/>
          </a:bodyPr>
          <a:lstStyle>
            <a:lvl1pPr marL="0" indent="0" algn="ctr">
              <a:buNone/>
              <a:defRPr sz="2200"/>
            </a:lvl1pPr>
          </a:lstStyle>
          <a:p>
            <a:r>
              <a:rPr lang="en-US"/>
              <a:t>Click to insert photo cover</a:t>
            </a:r>
          </a:p>
        </p:txBody>
      </p:sp>
      <p:sp>
        <p:nvSpPr>
          <p:cNvPr id="11" name="Text Placeholder 10" descr="White text over blue background">
            <a:extLst>
              <a:ext uri="{FF2B5EF4-FFF2-40B4-BE49-F238E27FC236}">
                <a16:creationId xmlns:a16="http://schemas.microsoft.com/office/drawing/2014/main" id="{46C84A47-F680-0849-84C3-B88BEA6591D5}"/>
              </a:ext>
            </a:extLst>
          </p:cNvPr>
          <p:cNvSpPr>
            <a:spLocks noGrp="1"/>
          </p:cNvSpPr>
          <p:nvPr>
            <p:ph type="body" sz="quarter" idx="11" hasCustomPrompt="1"/>
          </p:nvPr>
        </p:nvSpPr>
        <p:spPr>
          <a:xfrm>
            <a:off x="0" y="5476875"/>
            <a:ext cx="9048750" cy="981075"/>
          </a:xfrm>
          <a:solidFill>
            <a:schemeClr val="tx1"/>
          </a:solidFill>
        </p:spPr>
        <p:txBody>
          <a:bodyPr lIns="320040" anchor="ctr" anchorCtr="0">
            <a:normAutofit/>
          </a:bodyPr>
          <a:lstStyle>
            <a:lvl1pPr marL="0" indent="0">
              <a:buNone/>
              <a:defRPr sz="2400">
                <a:solidFill>
                  <a:schemeClr val="bg1"/>
                </a:solidFill>
              </a:defRPr>
            </a:lvl1pPr>
            <a:lvl2pPr marL="457189" indent="0">
              <a:buNone/>
              <a:defRPr/>
            </a:lvl2pPr>
            <a:lvl3pPr marL="914377" indent="0">
              <a:buNone/>
              <a:defRPr/>
            </a:lvl3pPr>
            <a:lvl4pPr marL="1371566" indent="0">
              <a:buNone/>
              <a:defRPr/>
            </a:lvl4pPr>
            <a:lvl5pPr marL="1828755" indent="0">
              <a:buNone/>
              <a:defRPr/>
            </a:lvl5pPr>
          </a:lstStyle>
          <a:p>
            <a:pPr lvl="0"/>
            <a:r>
              <a:rPr lang="en-US"/>
              <a:t>CLICK TO EDIT MASTER TEXT STYLES</a:t>
            </a:r>
          </a:p>
        </p:txBody>
      </p:sp>
      <p:sp>
        <p:nvSpPr>
          <p:cNvPr id="12" name="Rectangle 11">
            <a:extLst>
              <a:ext uri="{FF2B5EF4-FFF2-40B4-BE49-F238E27FC236}">
                <a16:creationId xmlns:a16="http://schemas.microsoft.com/office/drawing/2014/main" id="{F8A18A07-EC4E-684D-9BFF-44CD123E230F}"/>
              </a:ext>
            </a:extLst>
          </p:cNvPr>
          <p:cNvSpPr/>
          <p:nvPr userDrawn="1"/>
        </p:nvSpPr>
        <p:spPr>
          <a:xfrm>
            <a:off x="9048750" y="5476875"/>
            <a:ext cx="3143250" cy="971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4" descr="Placeholder to insert Primary Official IOM logo">
            <a:extLst>
              <a:ext uri="{FF2B5EF4-FFF2-40B4-BE49-F238E27FC236}">
                <a16:creationId xmlns:a16="http://schemas.microsoft.com/office/drawing/2014/main" id="{3E1586CF-C790-D244-9688-444BEF405DE5}"/>
              </a:ext>
            </a:extLst>
          </p:cNvPr>
          <p:cNvSpPr>
            <a:spLocks noGrp="1"/>
          </p:cNvSpPr>
          <p:nvPr>
            <p:ph type="pic" sz="quarter" idx="13" hasCustomPrompt="1"/>
          </p:nvPr>
        </p:nvSpPr>
        <p:spPr>
          <a:xfrm>
            <a:off x="9732636" y="5615951"/>
            <a:ext cx="1828800" cy="68580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626180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23">
            <a:extLst>
              <a:ext uri="{FF2B5EF4-FFF2-40B4-BE49-F238E27FC236}">
                <a16:creationId xmlns:a16="http://schemas.microsoft.com/office/drawing/2014/main" id="{3D9A22CA-8526-C84B-BAC1-B761EF051918}"/>
              </a:ext>
            </a:extLst>
          </p:cNvPr>
          <p:cNvSpPr>
            <a:spLocks noGrp="1"/>
          </p:cNvSpPr>
          <p:nvPr>
            <p:ph type="body" sz="quarter" idx="16" hasCustomPrompt="1"/>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7" name="Text Placeholder 11">
            <a:extLst>
              <a:ext uri="{FF2B5EF4-FFF2-40B4-BE49-F238E27FC236}">
                <a16:creationId xmlns:a16="http://schemas.microsoft.com/office/drawing/2014/main" id="{FD47737A-D1B5-D14D-BCD9-98BC2BFB090D}"/>
              </a:ext>
            </a:extLst>
          </p:cNvPr>
          <p:cNvSpPr>
            <a:spLocks noGrp="1"/>
          </p:cNvSpPr>
          <p:nvPr>
            <p:ph type="body" idx="17" hasCustomPrompt="1"/>
          </p:nvPr>
        </p:nvSpPr>
        <p:spPr>
          <a:xfrm>
            <a:off x="4911725" y="1617663"/>
            <a:ext cx="6724650" cy="3999366"/>
          </a:xfrm>
          <a:prstGeom prst="rect">
            <a:avLst/>
          </a:prstGeom>
        </p:spPr>
        <p:txBody>
          <a:bodyPr numCol="2" spcCol="182880">
            <a:normAutofit/>
          </a:bodyPr>
          <a:lstStyle>
            <a:lvl1pPr marL="0" indent="0" algn="just">
              <a:lnSpc>
                <a:spcPct val="100000"/>
              </a:lnSpc>
              <a:buNone/>
              <a:defRPr sz="1300">
                <a:latin typeface="Calibri" panose="020F0502020204030204" pitchFamily="34" charset="0"/>
                <a:cs typeface="Calibri" panose="020F0502020204030204" pitchFamily="34" charset="0"/>
              </a:defRPr>
            </a:lvl1pPr>
          </a:lstStyle>
          <a:p>
            <a:r>
              <a:rPr lang="en-US"/>
              <a:t>Enim sit amet venenatis urna cursus eget. Ultricies leo integer malesuada nunc vel risus commodo viverra. Purus in massa tempor nec feugiat nisl pretium. Sapien nec sagittis aliquam malesuada bibendum. Duis convallis convallis tellus id. Sit amet risus nullam eget felis. Vestibulum lectus mauris ultrices eros in. Tortor dignissim convallis aenean et. Posuere lorem ipsum dolor sit amet. Tempus imperdiet nulla malesuada pellentesque elit eget gravida cum sociis. Mauris ultrices eros in cursus turpis massa tincidunt dui ut. Netus et malesuada fames ac turpis egestas integer eget. Purus non enim praesent elementum facilisis leo. Nulla aliquet porttitor lacus luctus accumsan tortor posuere ac. Porttitor lacus luctus accumsan tortor posuere ac ut consequat.</a:t>
            </a:r>
          </a:p>
          <a:p>
            <a:br>
              <a:rPr lang="en-US"/>
            </a:br>
            <a:endParaRPr lang="en-US"/>
          </a:p>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 </a:t>
            </a:r>
          </a:p>
          <a:p>
            <a:r>
              <a:rPr lang="en-US"/>
              <a:t>A pellentesque sit amet porttitor eget dolor morbi non arcu. Volutpat blandit aliquam etiam erat velit scelerisque. Metus vulputate eu scelerisque felis imperdiet proin fermentum leo. Tincidunt dui ut ornare lectus sit amet est. Habitant morbi tristique senectus et netus et malesuada.</a:t>
            </a:r>
          </a:p>
          <a:p>
            <a:pPr lvl="0"/>
            <a:r>
              <a:rPr lang="en-US"/>
              <a:t>Adipiscing bibendum est ultricies integer quis auctor. Felis eget velit aliquet sagittis id consectetur purus ut faucibus.</a:t>
            </a:r>
          </a:p>
        </p:txBody>
      </p:sp>
      <p:sp>
        <p:nvSpPr>
          <p:cNvPr id="8" name="Picture Placeholder 14" descr="Placeholder to insert Primary Official IOM logo">
            <a:extLst>
              <a:ext uri="{FF2B5EF4-FFF2-40B4-BE49-F238E27FC236}">
                <a16:creationId xmlns:a16="http://schemas.microsoft.com/office/drawing/2014/main" id="{96DB10AD-F451-E04D-9348-F0D56B6B3EC6}"/>
              </a:ext>
            </a:extLst>
          </p:cNvPr>
          <p:cNvSpPr>
            <a:spLocks noGrp="1"/>
          </p:cNvSpPr>
          <p:nvPr>
            <p:ph type="pic" sz="quarter" idx="15"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
        <p:nvSpPr>
          <p:cNvPr id="9" name="Picture Placeholder 10" descr="An empty placeholder that you can use to insert an image of your choice.">
            <a:extLst>
              <a:ext uri="{FF2B5EF4-FFF2-40B4-BE49-F238E27FC236}">
                <a16:creationId xmlns:a16="http://schemas.microsoft.com/office/drawing/2014/main" id="{434031D2-2B65-1446-92D6-10ED2F6180D8}"/>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Tree>
    <p:extLst>
      <p:ext uri="{BB962C8B-B14F-4D97-AF65-F5344CB8AC3E}">
        <p14:creationId xmlns:p14="http://schemas.microsoft.com/office/powerpoint/2010/main" val="3073389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3">
            <a:extLst>
              <a:ext uri="{FF2B5EF4-FFF2-40B4-BE49-F238E27FC236}">
                <a16:creationId xmlns:a16="http://schemas.microsoft.com/office/drawing/2014/main" id="{B2DE79A8-9826-594E-8375-7227D2979F10}"/>
              </a:ext>
            </a:extLst>
          </p:cNvPr>
          <p:cNvSpPr>
            <a:spLocks noGrp="1"/>
          </p:cNvSpPr>
          <p:nvPr>
            <p:ph type="body" sz="quarter" idx="16" hasCustomPrompt="1"/>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8" name="Text Placeholder 11">
            <a:extLst>
              <a:ext uri="{FF2B5EF4-FFF2-40B4-BE49-F238E27FC236}">
                <a16:creationId xmlns:a16="http://schemas.microsoft.com/office/drawing/2014/main" id="{F1283ADC-082F-C847-837C-CB18F3494142}"/>
              </a:ext>
            </a:extLst>
          </p:cNvPr>
          <p:cNvSpPr>
            <a:spLocks noGrp="1"/>
          </p:cNvSpPr>
          <p:nvPr>
            <p:ph type="body" idx="17" hasCustomPrompt="1"/>
          </p:nvPr>
        </p:nvSpPr>
        <p:spPr>
          <a:xfrm>
            <a:off x="4911725" y="1617663"/>
            <a:ext cx="6724650" cy="3999366"/>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dirty="0" err="1"/>
              <a:t>Enim</a:t>
            </a:r>
            <a:r>
              <a:rPr lang="en-US" dirty="0"/>
              <a:t> sit </a:t>
            </a:r>
            <a:r>
              <a:rPr lang="en-US" dirty="0" err="1"/>
              <a:t>amet</a:t>
            </a:r>
            <a:r>
              <a:rPr lang="en-US" dirty="0"/>
              <a:t> </a:t>
            </a:r>
            <a:r>
              <a:rPr lang="en-US" dirty="0" err="1"/>
              <a:t>venenatis</a:t>
            </a:r>
            <a:r>
              <a:rPr lang="en-US" dirty="0"/>
              <a:t> </a:t>
            </a:r>
            <a:r>
              <a:rPr lang="en-US" dirty="0" err="1"/>
              <a:t>urna</a:t>
            </a:r>
            <a:r>
              <a:rPr lang="en-US" dirty="0"/>
              <a:t> cursus </a:t>
            </a:r>
            <a:r>
              <a:rPr lang="en-US" dirty="0" err="1"/>
              <a:t>eget</a:t>
            </a:r>
            <a:r>
              <a:rPr lang="en-US" dirty="0"/>
              <a:t>. </a:t>
            </a:r>
            <a:r>
              <a:rPr lang="en-US" dirty="0" err="1"/>
              <a:t>Ultricies</a:t>
            </a:r>
            <a:r>
              <a:rPr lang="en-US" dirty="0"/>
              <a:t> </a:t>
            </a:r>
            <a:r>
              <a:rPr lang="en-US" dirty="0" err="1"/>
              <a:t>leo</a:t>
            </a:r>
            <a:r>
              <a:rPr lang="en-US" dirty="0"/>
              <a:t> integer </a:t>
            </a:r>
            <a:r>
              <a:rPr lang="en-US" dirty="0" err="1"/>
              <a:t>malesuada</a:t>
            </a:r>
            <a:r>
              <a:rPr lang="en-US" dirty="0"/>
              <a:t> </a:t>
            </a:r>
            <a:r>
              <a:rPr lang="en-US" dirty="0" err="1"/>
              <a:t>nunc</a:t>
            </a:r>
            <a:r>
              <a:rPr lang="en-US" dirty="0"/>
              <a:t> vel </a:t>
            </a:r>
            <a:r>
              <a:rPr lang="en-US" dirty="0" err="1"/>
              <a:t>risus</a:t>
            </a:r>
            <a:r>
              <a:rPr lang="en-US" dirty="0"/>
              <a:t> </a:t>
            </a:r>
            <a:r>
              <a:rPr lang="en-US" dirty="0" err="1"/>
              <a:t>commodo</a:t>
            </a:r>
            <a:r>
              <a:rPr lang="en-US" dirty="0"/>
              <a:t> </a:t>
            </a:r>
            <a:r>
              <a:rPr lang="en-US" dirty="0" err="1"/>
              <a:t>viverra</a:t>
            </a:r>
            <a:r>
              <a:rPr lang="en-US" dirty="0"/>
              <a:t>. Purus in </a:t>
            </a:r>
            <a:r>
              <a:rPr lang="en-US" dirty="0" err="1"/>
              <a:t>massa</a:t>
            </a:r>
            <a:r>
              <a:rPr lang="en-US" dirty="0"/>
              <a:t>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Sapien</a:t>
            </a:r>
            <a:r>
              <a:rPr lang="en-US" dirty="0"/>
              <a:t> </a:t>
            </a:r>
            <a:r>
              <a:rPr lang="en-US" dirty="0" err="1"/>
              <a:t>nec</a:t>
            </a:r>
            <a:r>
              <a:rPr lang="en-US" dirty="0"/>
              <a:t> </a:t>
            </a:r>
            <a:r>
              <a:rPr lang="en-US" dirty="0" err="1"/>
              <a:t>sagittis</a:t>
            </a:r>
            <a:r>
              <a:rPr lang="en-US" dirty="0"/>
              <a:t> </a:t>
            </a:r>
            <a:r>
              <a:rPr lang="en-US" dirty="0" err="1"/>
              <a:t>aliquam</a:t>
            </a:r>
            <a:r>
              <a:rPr lang="en-US" dirty="0"/>
              <a:t> </a:t>
            </a:r>
            <a:r>
              <a:rPr lang="en-US" dirty="0" err="1"/>
              <a:t>malesuada</a:t>
            </a:r>
            <a:r>
              <a:rPr lang="en-US" dirty="0"/>
              <a:t> </a:t>
            </a:r>
            <a:r>
              <a:rPr lang="en-US" dirty="0" err="1"/>
              <a:t>bibendum</a:t>
            </a:r>
            <a:r>
              <a:rPr lang="en-US" dirty="0"/>
              <a:t>. Duis convallis convallis </a:t>
            </a:r>
            <a:r>
              <a:rPr lang="en-US" dirty="0" err="1"/>
              <a:t>tellus</a:t>
            </a:r>
            <a:r>
              <a:rPr lang="en-US" dirty="0"/>
              <a:t> id. Sit </a:t>
            </a:r>
            <a:r>
              <a:rPr lang="en-US" dirty="0" err="1"/>
              <a:t>amet</a:t>
            </a:r>
            <a:r>
              <a:rPr lang="en-US" dirty="0"/>
              <a:t> </a:t>
            </a:r>
            <a:r>
              <a:rPr lang="en-US" dirty="0" err="1"/>
              <a:t>risus</a:t>
            </a:r>
            <a:r>
              <a:rPr lang="en-US" dirty="0"/>
              <a:t> </a:t>
            </a:r>
            <a:r>
              <a:rPr lang="en-US" dirty="0" err="1"/>
              <a:t>nullam</a:t>
            </a:r>
            <a:r>
              <a:rPr lang="en-US" dirty="0"/>
              <a:t> </a:t>
            </a:r>
            <a:r>
              <a:rPr lang="en-US" dirty="0" err="1"/>
              <a:t>eget</a:t>
            </a:r>
            <a:r>
              <a:rPr lang="en-US" dirty="0"/>
              <a:t> </a:t>
            </a:r>
            <a:r>
              <a:rPr lang="en-US" dirty="0" err="1"/>
              <a:t>felis</a:t>
            </a:r>
            <a:r>
              <a:rPr lang="en-US" dirty="0"/>
              <a:t>. Vestibulum </a:t>
            </a:r>
            <a:r>
              <a:rPr lang="en-US" dirty="0" err="1"/>
              <a:t>lectus</a:t>
            </a:r>
            <a:r>
              <a:rPr lang="en-US" dirty="0"/>
              <a:t> </a:t>
            </a:r>
            <a:r>
              <a:rPr lang="en-US" dirty="0" err="1"/>
              <a:t>mauris</a:t>
            </a:r>
            <a:r>
              <a:rPr lang="en-US" dirty="0"/>
              <a:t> </a:t>
            </a:r>
            <a:r>
              <a:rPr lang="en-US" dirty="0" err="1"/>
              <a:t>ultrices</a:t>
            </a:r>
            <a:r>
              <a:rPr lang="en-US" dirty="0"/>
              <a:t> eros in. </a:t>
            </a:r>
            <a:r>
              <a:rPr lang="en-US" dirty="0" err="1"/>
              <a:t>Tortor</a:t>
            </a:r>
            <a:r>
              <a:rPr lang="en-US" dirty="0"/>
              <a:t> </a:t>
            </a:r>
            <a:r>
              <a:rPr lang="en-US" dirty="0" err="1"/>
              <a:t>dignissim</a:t>
            </a:r>
            <a:r>
              <a:rPr lang="en-US" dirty="0"/>
              <a:t> convallis </a:t>
            </a:r>
            <a:r>
              <a:rPr lang="en-US" dirty="0" err="1"/>
              <a:t>aenean</a:t>
            </a:r>
            <a:r>
              <a:rPr lang="en-US" dirty="0"/>
              <a:t> et. </a:t>
            </a:r>
            <a:r>
              <a:rPr lang="en-US" dirty="0" err="1"/>
              <a:t>Posuere</a:t>
            </a:r>
            <a:r>
              <a:rPr lang="en-US" dirty="0"/>
              <a:t> lorem ipsum dolor sit </a:t>
            </a:r>
            <a:r>
              <a:rPr lang="en-US" dirty="0" err="1"/>
              <a:t>amet</a:t>
            </a:r>
            <a:r>
              <a:rPr lang="en-US" dirty="0"/>
              <a:t>. Tempus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sociis. </a:t>
            </a:r>
            <a:r>
              <a:rPr lang="en-US" dirty="0" err="1"/>
              <a:t>Mauris</a:t>
            </a:r>
            <a:r>
              <a:rPr lang="en-US" dirty="0"/>
              <a:t> </a:t>
            </a:r>
            <a:r>
              <a:rPr lang="en-US" dirty="0" err="1"/>
              <a:t>ultrices</a:t>
            </a:r>
            <a:r>
              <a:rPr lang="en-US" dirty="0"/>
              <a:t> eros in cursus </a:t>
            </a:r>
            <a:r>
              <a:rPr lang="en-US" dirty="0" err="1"/>
              <a:t>turpis</a:t>
            </a:r>
            <a:r>
              <a:rPr lang="en-US" dirty="0"/>
              <a:t> </a:t>
            </a:r>
            <a:r>
              <a:rPr lang="en-US" dirty="0" err="1"/>
              <a:t>massa</a:t>
            </a:r>
            <a:r>
              <a:rPr lang="en-US" dirty="0"/>
              <a:t> </a:t>
            </a:r>
            <a:r>
              <a:rPr lang="en-US" dirty="0" err="1"/>
              <a:t>tincidunt</a:t>
            </a:r>
            <a:r>
              <a:rPr lang="en-US" dirty="0"/>
              <a:t> dui </a:t>
            </a:r>
            <a:r>
              <a:rPr lang="en-US" dirty="0" err="1"/>
              <a:t>ut.</a:t>
            </a:r>
            <a:r>
              <a:rPr lang="en-US" dirty="0"/>
              <a: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integer </a:t>
            </a:r>
            <a:r>
              <a:rPr lang="en-US" dirty="0" err="1"/>
              <a:t>eget</a:t>
            </a:r>
            <a:r>
              <a:rPr lang="en-US" dirty="0"/>
              <a:t>. Purus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Nulla</a:t>
            </a:r>
            <a:r>
              <a:rPr lang="en-US" dirty="0"/>
              <a:t> </a:t>
            </a:r>
            <a:r>
              <a:rPr lang="en-US" dirty="0" err="1"/>
              <a:t>aliquet</a:t>
            </a:r>
            <a:r>
              <a:rPr lang="en-US" dirty="0"/>
              <a:t> </a:t>
            </a:r>
            <a:r>
              <a:rPr lang="en-US" dirty="0" err="1"/>
              <a:t>porttitor</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Porttitor</a:t>
            </a:r>
            <a:r>
              <a:rPr lang="en-US" dirty="0"/>
              <a:t> </a:t>
            </a:r>
            <a:r>
              <a:rPr lang="en-US" dirty="0" err="1"/>
              <a:t>lacus</a:t>
            </a:r>
            <a:r>
              <a:rPr lang="en-US" dirty="0"/>
              <a:t> </a:t>
            </a:r>
            <a:r>
              <a:rPr lang="en-US" dirty="0" err="1"/>
              <a:t>luctus</a:t>
            </a:r>
            <a:r>
              <a:rPr lang="en-US" dirty="0"/>
              <a:t> </a:t>
            </a:r>
            <a:r>
              <a:rPr lang="en-US" dirty="0" err="1"/>
              <a:t>accumsan</a:t>
            </a:r>
            <a:r>
              <a:rPr lang="en-US" dirty="0"/>
              <a:t> </a:t>
            </a:r>
            <a:r>
              <a:rPr lang="en-US" dirty="0" err="1"/>
              <a:t>tortor</a:t>
            </a:r>
            <a:r>
              <a:rPr lang="en-US" dirty="0"/>
              <a:t> </a:t>
            </a:r>
            <a:r>
              <a:rPr lang="en-US" dirty="0" err="1"/>
              <a:t>posuere</a:t>
            </a:r>
            <a:r>
              <a:rPr lang="en-US" dirty="0"/>
              <a:t> ac </a:t>
            </a:r>
            <a:r>
              <a:rPr lang="en-US" dirty="0" err="1"/>
              <a:t>ut</a:t>
            </a:r>
            <a:r>
              <a:rPr lang="en-US" dirty="0"/>
              <a:t> </a:t>
            </a:r>
            <a:r>
              <a:rPr lang="en-US" dirty="0" err="1"/>
              <a:t>consequat</a:t>
            </a:r>
            <a:r>
              <a:rPr lang="en-US" dirty="0"/>
              <a:t>.</a:t>
            </a:r>
          </a:p>
          <a:p>
            <a:r>
              <a:rPr lang="en-US" dirty="0"/>
              <a:t>Duis at </a:t>
            </a:r>
            <a:r>
              <a:rPr lang="en-US" dirty="0" err="1"/>
              <a:t>consectetur</a:t>
            </a:r>
            <a:r>
              <a:rPr lang="en-US" dirty="0"/>
              <a:t> lorem </a:t>
            </a:r>
            <a:r>
              <a:rPr lang="en-US" dirty="0" err="1"/>
              <a:t>donec</a:t>
            </a:r>
            <a:r>
              <a:rPr lang="en-US" dirty="0"/>
              <a:t> </a:t>
            </a:r>
            <a:r>
              <a:rPr lang="en-US" dirty="0" err="1"/>
              <a:t>massa</a:t>
            </a:r>
            <a:r>
              <a:rPr lang="en-US" dirty="0"/>
              <a:t>. </a:t>
            </a:r>
            <a:r>
              <a:rPr lang="en-US" dirty="0" err="1"/>
              <a:t>Egestas</a:t>
            </a:r>
            <a:r>
              <a:rPr lang="en-US" dirty="0"/>
              <a:t> sed sed </a:t>
            </a:r>
            <a:r>
              <a:rPr lang="en-US" dirty="0" err="1"/>
              <a:t>risus</a:t>
            </a:r>
            <a:r>
              <a:rPr lang="en-US" dirty="0"/>
              <a:t> </a:t>
            </a:r>
            <a:r>
              <a:rPr lang="en-US" dirty="0" err="1"/>
              <a:t>pretium</a:t>
            </a:r>
            <a:r>
              <a:rPr lang="en-US" dirty="0"/>
              <a:t> </a:t>
            </a:r>
            <a:r>
              <a:rPr lang="en-US" dirty="0" err="1"/>
              <a:t>quam</a:t>
            </a:r>
            <a:r>
              <a:rPr lang="en-US" dirty="0"/>
              <a:t> </a:t>
            </a:r>
            <a:r>
              <a:rPr lang="en-US" dirty="0" err="1"/>
              <a:t>vulputate</a:t>
            </a:r>
            <a:r>
              <a:rPr lang="en-US" dirty="0"/>
              <a:t>. Duis convallis convallis </a:t>
            </a:r>
            <a:r>
              <a:rPr lang="en-US" dirty="0" err="1"/>
              <a:t>tellus</a:t>
            </a:r>
            <a:r>
              <a:rPr lang="en-US" dirty="0"/>
              <a:t> id </a:t>
            </a:r>
            <a:r>
              <a:rPr lang="en-US" dirty="0" err="1"/>
              <a:t>interdum</a:t>
            </a:r>
            <a:r>
              <a:rPr lang="en-US" dirty="0"/>
              <a:t>. </a:t>
            </a:r>
            <a:r>
              <a:rPr lang="en-US" dirty="0" err="1"/>
              <a:t>Eget</a:t>
            </a:r>
            <a:r>
              <a:rPr lang="en-US" dirty="0"/>
              <a:t> mi </a:t>
            </a:r>
            <a:r>
              <a:rPr lang="en-US" dirty="0" err="1"/>
              <a:t>proin</a:t>
            </a:r>
            <a:r>
              <a:rPr lang="en-US" dirty="0"/>
              <a:t> sed libero </a:t>
            </a:r>
            <a:r>
              <a:rPr lang="en-US" dirty="0" err="1"/>
              <a:t>enim</a:t>
            </a:r>
            <a:r>
              <a:rPr lang="en-US" dirty="0"/>
              <a:t> sed.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Diam </a:t>
            </a:r>
            <a:r>
              <a:rPr lang="en-US" dirty="0" err="1"/>
              <a:t>maecenas</a:t>
            </a:r>
            <a:r>
              <a:rPr lang="en-US" dirty="0"/>
              <a:t> sed </a:t>
            </a:r>
            <a:r>
              <a:rPr lang="en-US" dirty="0" err="1"/>
              <a:t>enim</a:t>
            </a:r>
            <a:r>
              <a:rPr lang="en-US" dirty="0"/>
              <a:t> </a:t>
            </a:r>
            <a:r>
              <a:rPr lang="en-US" dirty="0" err="1"/>
              <a:t>ut.</a:t>
            </a:r>
            <a:r>
              <a:rPr lang="en-US" dirty="0"/>
              <a:t> </a:t>
            </a:r>
            <a:r>
              <a:rPr lang="en-US" dirty="0" err="1"/>
              <a:t>Orci</a:t>
            </a:r>
            <a:r>
              <a:rPr lang="en-US" dirty="0"/>
              <a:t> </a:t>
            </a:r>
            <a:r>
              <a:rPr lang="en-US" dirty="0" err="1"/>
              <a:t>eu</a:t>
            </a:r>
            <a:r>
              <a:rPr lang="en-US" dirty="0"/>
              <a:t> </a:t>
            </a:r>
            <a:r>
              <a:rPr lang="en-US" dirty="0" err="1"/>
              <a:t>lobortis</a:t>
            </a:r>
            <a:r>
              <a:rPr lang="en-US" dirty="0"/>
              <a:t> </a:t>
            </a:r>
            <a:r>
              <a:rPr lang="en-US" dirty="0" err="1"/>
              <a:t>elementum</a:t>
            </a:r>
            <a:r>
              <a:rPr lang="en-US" dirty="0"/>
              <a:t> </a:t>
            </a:r>
            <a:r>
              <a:rPr lang="en-US" dirty="0" err="1"/>
              <a:t>nibh</a:t>
            </a:r>
            <a:r>
              <a:rPr lang="en-US" dirty="0"/>
              <a:t> </a:t>
            </a:r>
            <a:r>
              <a:rPr lang="en-US" dirty="0" err="1"/>
              <a:t>tellus</a:t>
            </a:r>
            <a:r>
              <a:rPr lang="en-US" dirty="0"/>
              <a:t> </a:t>
            </a:r>
            <a:r>
              <a:rPr lang="en-US" dirty="0" err="1"/>
              <a:t>molestie</a:t>
            </a:r>
            <a:r>
              <a:rPr lang="en-US" dirty="0"/>
              <a:t> </a:t>
            </a:r>
            <a:r>
              <a:rPr lang="en-US" dirty="0" err="1"/>
              <a:t>nunc</a:t>
            </a:r>
            <a:r>
              <a:rPr lang="en-US" dirty="0"/>
              <a:t> non. </a:t>
            </a:r>
          </a:p>
          <a:p>
            <a:r>
              <a:rPr lang="en-US" dirty="0"/>
              <a:t>A </a:t>
            </a:r>
            <a:r>
              <a:rPr lang="en-US" dirty="0" err="1"/>
              <a:t>pellentesque</a:t>
            </a:r>
            <a:r>
              <a:rPr lang="en-US" dirty="0"/>
              <a:t> sit </a:t>
            </a:r>
            <a:r>
              <a:rPr lang="en-US" dirty="0" err="1"/>
              <a:t>amet</a:t>
            </a:r>
            <a:r>
              <a:rPr lang="en-US" dirty="0"/>
              <a:t> </a:t>
            </a:r>
            <a:r>
              <a:rPr lang="en-US" dirty="0" err="1"/>
              <a:t>porttitor</a:t>
            </a:r>
            <a:r>
              <a:rPr lang="en-US" dirty="0"/>
              <a:t> </a:t>
            </a:r>
            <a:r>
              <a:rPr lang="en-US" dirty="0" err="1"/>
              <a:t>eget</a:t>
            </a:r>
            <a:r>
              <a:rPr lang="en-US" dirty="0"/>
              <a:t> dolor </a:t>
            </a:r>
            <a:r>
              <a:rPr lang="en-US" dirty="0" err="1"/>
              <a:t>morbi</a:t>
            </a:r>
            <a:r>
              <a:rPr lang="en-US" dirty="0"/>
              <a:t> non </a:t>
            </a:r>
            <a:r>
              <a:rPr lang="en-US" dirty="0" err="1"/>
              <a:t>arcu</a:t>
            </a:r>
            <a:r>
              <a:rPr lang="en-US" dirty="0"/>
              <a:t>. </a:t>
            </a:r>
            <a:r>
              <a:rPr lang="en-US" dirty="0" err="1"/>
              <a:t>Volutpat</a:t>
            </a:r>
            <a:r>
              <a:rPr lang="en-US" dirty="0"/>
              <a:t> </a:t>
            </a:r>
            <a:r>
              <a:rPr lang="en-US" dirty="0" err="1"/>
              <a:t>blandit</a:t>
            </a:r>
            <a:r>
              <a:rPr lang="en-US" dirty="0"/>
              <a:t> </a:t>
            </a:r>
            <a:r>
              <a:rPr lang="en-US" dirty="0" err="1"/>
              <a:t>aliquam</a:t>
            </a:r>
            <a:r>
              <a:rPr lang="en-US" dirty="0"/>
              <a:t> </a:t>
            </a:r>
            <a:r>
              <a:rPr lang="en-US" dirty="0" err="1"/>
              <a:t>etiam</a:t>
            </a:r>
            <a:r>
              <a:rPr lang="en-US" dirty="0"/>
              <a:t> </a:t>
            </a:r>
            <a:r>
              <a:rPr lang="en-US" dirty="0" err="1"/>
              <a:t>erat</a:t>
            </a:r>
            <a:r>
              <a:rPr lang="en-US" dirty="0"/>
              <a:t> </a:t>
            </a:r>
            <a:r>
              <a:rPr lang="en-US" dirty="0" err="1"/>
              <a:t>velit</a:t>
            </a:r>
            <a:r>
              <a:rPr lang="en-US" dirty="0"/>
              <a:t> </a:t>
            </a:r>
            <a:r>
              <a:rPr lang="en-US" dirty="0" err="1"/>
              <a:t>scelerisque</a:t>
            </a:r>
            <a:r>
              <a:rPr lang="en-US" dirty="0"/>
              <a:t>. </a:t>
            </a:r>
            <a:r>
              <a:rPr lang="en-US" dirty="0" err="1"/>
              <a:t>Metus</a:t>
            </a:r>
            <a:r>
              <a:rPr lang="en-US" dirty="0"/>
              <a:t> </a:t>
            </a:r>
            <a:r>
              <a:rPr lang="en-US" dirty="0" err="1"/>
              <a:t>vulputate</a:t>
            </a:r>
            <a:r>
              <a:rPr lang="en-US" dirty="0"/>
              <a:t> </a:t>
            </a:r>
            <a:r>
              <a:rPr lang="en-US" dirty="0" err="1"/>
              <a:t>eu</a:t>
            </a:r>
            <a:r>
              <a:rPr lang="en-US" dirty="0"/>
              <a:t> </a:t>
            </a:r>
            <a:r>
              <a:rPr lang="en-US" dirty="0" err="1"/>
              <a:t>scelerisque</a:t>
            </a:r>
            <a:r>
              <a:rPr lang="en-US" dirty="0"/>
              <a:t> </a:t>
            </a:r>
            <a:r>
              <a:rPr lang="en-US" dirty="0" err="1"/>
              <a:t>felis</a:t>
            </a:r>
            <a:r>
              <a:rPr lang="en-US" dirty="0"/>
              <a:t> </a:t>
            </a:r>
            <a:r>
              <a:rPr lang="en-US" dirty="0" err="1"/>
              <a:t>imperdiet</a:t>
            </a:r>
            <a:r>
              <a:rPr lang="en-US" dirty="0"/>
              <a:t> </a:t>
            </a:r>
            <a:r>
              <a:rPr lang="en-US" dirty="0" err="1"/>
              <a:t>proin</a:t>
            </a:r>
            <a:r>
              <a:rPr lang="en-US" dirty="0"/>
              <a:t> fermentum </a:t>
            </a:r>
            <a:r>
              <a:rPr lang="en-US" dirty="0" err="1"/>
              <a:t>leo</a:t>
            </a:r>
            <a:r>
              <a:rPr lang="en-US" dirty="0"/>
              <a:t>. </a:t>
            </a:r>
            <a:r>
              <a:rPr lang="en-US" dirty="0" err="1"/>
              <a:t>Tincidunt</a:t>
            </a:r>
            <a:r>
              <a:rPr lang="en-US" dirty="0"/>
              <a:t> dui </a:t>
            </a:r>
            <a:r>
              <a:rPr lang="en-US" dirty="0" err="1"/>
              <a:t>ut</a:t>
            </a:r>
            <a:r>
              <a:rPr lang="en-US" dirty="0"/>
              <a:t> </a:t>
            </a:r>
            <a:r>
              <a:rPr lang="en-US" dirty="0" err="1"/>
              <a:t>ornare</a:t>
            </a:r>
            <a:r>
              <a:rPr lang="en-US" dirty="0"/>
              <a:t> </a:t>
            </a:r>
            <a:r>
              <a:rPr lang="en-US" dirty="0" err="1"/>
              <a:t>lectus</a:t>
            </a:r>
            <a:r>
              <a:rPr lang="en-US" dirty="0"/>
              <a:t> sit </a:t>
            </a:r>
            <a:r>
              <a:rPr lang="en-US" dirty="0" err="1"/>
              <a:t>amet</a:t>
            </a:r>
            <a:r>
              <a:rPr lang="en-US" dirty="0"/>
              <a:t> est. Habitant </a:t>
            </a:r>
            <a:r>
              <a:rPr lang="en-US" dirty="0" err="1"/>
              <a:t>morbi</a:t>
            </a:r>
            <a:r>
              <a:rPr lang="en-US" dirty="0"/>
              <a:t> </a:t>
            </a:r>
            <a:r>
              <a:rPr lang="en-US" dirty="0" err="1"/>
              <a:t>tristique</a:t>
            </a:r>
            <a:r>
              <a:rPr lang="en-US" dirty="0"/>
              <a:t> </a:t>
            </a:r>
            <a:r>
              <a:rPr lang="en-US" dirty="0" err="1"/>
              <a:t>senectus</a:t>
            </a:r>
            <a:r>
              <a:rPr lang="en-US" dirty="0"/>
              <a:t> et </a:t>
            </a:r>
            <a:r>
              <a:rPr lang="en-US" dirty="0" err="1"/>
              <a:t>netus</a:t>
            </a:r>
            <a:r>
              <a:rPr lang="en-US" dirty="0"/>
              <a:t> et </a:t>
            </a:r>
            <a:r>
              <a:rPr lang="en-US" dirty="0" err="1"/>
              <a:t>malesuada</a:t>
            </a:r>
            <a:r>
              <a:rPr lang="en-US" dirty="0"/>
              <a:t>.</a:t>
            </a:r>
          </a:p>
        </p:txBody>
      </p:sp>
      <p:sp>
        <p:nvSpPr>
          <p:cNvPr id="9" name="Picture Placeholder 10" descr="An empty placeholder that you can use to insert an image of your choice.">
            <a:extLst>
              <a:ext uri="{FF2B5EF4-FFF2-40B4-BE49-F238E27FC236}">
                <a16:creationId xmlns:a16="http://schemas.microsoft.com/office/drawing/2014/main" id="{A7DCD460-8ABA-3F45-A54D-2E8B6A27700B}"/>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3" name="Picture Placeholder 14" descr="Placeholder to insert Primary Official IOM logo">
            <a:extLst>
              <a:ext uri="{FF2B5EF4-FFF2-40B4-BE49-F238E27FC236}">
                <a16:creationId xmlns:a16="http://schemas.microsoft.com/office/drawing/2014/main" id="{819E1BCF-C047-B10C-0344-71972E5565E3}"/>
              </a:ext>
            </a:extLst>
          </p:cNvPr>
          <p:cNvSpPr>
            <a:spLocks noGrp="1"/>
          </p:cNvSpPr>
          <p:nvPr>
            <p:ph type="pic" sz="quarter" idx="15" hasCustomPrompt="1"/>
          </p:nvPr>
        </p:nvSpPr>
        <p:spPr>
          <a:xfrm>
            <a:off x="10108504" y="5979028"/>
            <a:ext cx="1452932" cy="544850"/>
          </a:xfrm>
        </p:spPr>
        <p:txBody>
          <a:bodyPr>
            <a:normAutofit/>
          </a:bodyPr>
          <a:lstStyle>
            <a:lvl1pPr marL="0" indent="0" algn="ctr">
              <a:buNone/>
              <a:defRPr sz="900"/>
            </a:lvl1pPr>
          </a:lstStyle>
          <a:p>
            <a:r>
              <a:rPr lang="en-US" dirty="0"/>
              <a:t>CLICK TO INSERT LOGO</a:t>
            </a:r>
          </a:p>
        </p:txBody>
      </p:sp>
    </p:spTree>
    <p:extLst>
      <p:ext uri="{BB962C8B-B14F-4D97-AF65-F5344CB8AC3E}">
        <p14:creationId xmlns:p14="http://schemas.microsoft.com/office/powerpoint/2010/main" val="201650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Text Placeholder 23">
            <a:extLst>
              <a:ext uri="{FF2B5EF4-FFF2-40B4-BE49-F238E27FC236}">
                <a16:creationId xmlns:a16="http://schemas.microsoft.com/office/drawing/2014/main" id="{3D9A22CA-8526-C84B-BAC1-B761EF051918}"/>
              </a:ext>
            </a:extLst>
          </p:cNvPr>
          <p:cNvSpPr>
            <a:spLocks noGrp="1"/>
          </p:cNvSpPr>
          <p:nvPr>
            <p:ph type="body" sz="quarter" idx="16" hasCustomPrompt="1"/>
          </p:nvPr>
        </p:nvSpPr>
        <p:spPr>
          <a:xfrm>
            <a:off x="4912179" y="645286"/>
            <a:ext cx="6723812" cy="801677"/>
          </a:xfrm>
          <a:prstGeom prst="rect">
            <a:avLst/>
          </a:prstGeom>
        </p:spPr>
        <p:txBody>
          <a:bodyPr>
            <a:normAutofit/>
          </a:bodyPr>
          <a:lstStyle>
            <a:lvl1pPr marL="0" indent="0">
              <a:buNone/>
              <a:defRPr sz="24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TITLE STYLE</a:t>
            </a:r>
          </a:p>
        </p:txBody>
      </p:sp>
      <p:sp>
        <p:nvSpPr>
          <p:cNvPr id="7" name="Text Placeholder 11">
            <a:extLst>
              <a:ext uri="{FF2B5EF4-FFF2-40B4-BE49-F238E27FC236}">
                <a16:creationId xmlns:a16="http://schemas.microsoft.com/office/drawing/2014/main" id="{FD47737A-D1B5-D14D-BCD9-98BC2BFB090D}"/>
              </a:ext>
            </a:extLst>
          </p:cNvPr>
          <p:cNvSpPr>
            <a:spLocks noGrp="1"/>
          </p:cNvSpPr>
          <p:nvPr>
            <p:ph type="body" idx="17" hasCustomPrompt="1"/>
          </p:nvPr>
        </p:nvSpPr>
        <p:spPr>
          <a:xfrm>
            <a:off x="4911725" y="1617663"/>
            <a:ext cx="6724650" cy="3999366"/>
          </a:xfrm>
          <a:prstGeom prst="rect">
            <a:avLst/>
          </a:prstGeom>
        </p:spPr>
        <p:txBody>
          <a:bodyPr numCol="2" spcCol="182880">
            <a:normAutofit/>
          </a:bodyPr>
          <a:lstStyle>
            <a:lvl1pPr marL="0" indent="0" algn="just">
              <a:lnSpc>
                <a:spcPct val="100000"/>
              </a:lnSpc>
              <a:buNone/>
              <a:defRPr sz="1300">
                <a:latin typeface="Calibri" panose="020F0502020204030204" pitchFamily="34" charset="0"/>
                <a:cs typeface="Calibri" panose="020F0502020204030204" pitchFamily="34" charset="0"/>
              </a:defRPr>
            </a:lvl1pPr>
          </a:lstStyle>
          <a:p>
            <a:r>
              <a:rPr lang="en-US"/>
              <a:t>Enim sit amet venenatis urna cursus eget. Ultricies leo integer malesuada nunc vel risus commodo viverra. Purus in massa tempor nec feugiat nisl pretium. Sapien nec sagittis aliquam malesuada bibendum. Duis convallis convallis tellus id. Sit amet risus nullam eget felis. Vestibulum lectus mauris ultrices eros in. Tortor dignissim convallis aenean et. Posuere lorem ipsum dolor sit amet. Tempus imperdiet nulla malesuada pellentesque elit eget gravida cum sociis. Mauris ultrices eros in cursus turpis massa tincidunt dui ut. Netus et malesuada fames ac turpis egestas integer eget. Purus non enim praesent elementum facilisis leo. Nulla aliquet porttitor lacus luctus accumsan tortor posuere ac. Porttitor lacus luctus accumsan tortor posuere ac ut consequat.</a:t>
            </a:r>
          </a:p>
          <a:p>
            <a:br>
              <a:rPr lang="en-US"/>
            </a:br>
            <a:endParaRPr lang="en-US"/>
          </a:p>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 </a:t>
            </a:r>
          </a:p>
          <a:p>
            <a:r>
              <a:rPr lang="en-US"/>
              <a:t>A pellentesque sit amet porttitor eget dolor morbi non arcu. Volutpat blandit aliquam etiam erat velit scelerisque. Metus vulputate eu scelerisque felis imperdiet proin fermentum leo. Tincidunt dui ut ornare lectus sit amet est. Habitant morbi tristique senectus et netus et malesuada.</a:t>
            </a:r>
          </a:p>
          <a:p>
            <a:pPr lvl="0"/>
            <a:r>
              <a:rPr lang="en-US"/>
              <a:t>Adipiscing bibendum est ultricies integer quis auctor. Felis eget velit aliquet sagittis id consectetur purus ut faucibus.</a:t>
            </a:r>
          </a:p>
        </p:txBody>
      </p:sp>
      <p:sp>
        <p:nvSpPr>
          <p:cNvPr id="8" name="Picture Placeholder 14" descr="Placeholder to insert Primary Official IOM logo">
            <a:extLst>
              <a:ext uri="{FF2B5EF4-FFF2-40B4-BE49-F238E27FC236}">
                <a16:creationId xmlns:a16="http://schemas.microsoft.com/office/drawing/2014/main" id="{96DB10AD-F451-E04D-9348-F0D56B6B3EC6}"/>
              </a:ext>
            </a:extLst>
          </p:cNvPr>
          <p:cNvSpPr>
            <a:spLocks noGrp="1"/>
          </p:cNvSpPr>
          <p:nvPr>
            <p:ph type="pic" sz="quarter" idx="15" hasCustomPrompt="1"/>
          </p:nvPr>
        </p:nvSpPr>
        <p:spPr>
          <a:xfrm>
            <a:off x="10108504" y="5979028"/>
            <a:ext cx="1452932" cy="544850"/>
          </a:xfrm>
        </p:spPr>
        <p:txBody>
          <a:bodyPr>
            <a:normAutofit/>
          </a:bodyPr>
          <a:lstStyle>
            <a:lvl1pPr marL="0" indent="0" algn="ctr">
              <a:buNone/>
              <a:defRPr sz="900"/>
            </a:lvl1pPr>
          </a:lstStyle>
          <a:p>
            <a:r>
              <a:rPr lang="en-US" dirty="0"/>
              <a:t>CLICK TO INSERT LOGO</a:t>
            </a:r>
          </a:p>
        </p:txBody>
      </p:sp>
      <p:sp>
        <p:nvSpPr>
          <p:cNvPr id="9" name="Picture Placeholder 10" descr="An empty placeholder that you can use to insert an image of your choice.">
            <a:extLst>
              <a:ext uri="{FF2B5EF4-FFF2-40B4-BE49-F238E27FC236}">
                <a16:creationId xmlns:a16="http://schemas.microsoft.com/office/drawing/2014/main" id="{434031D2-2B65-1446-92D6-10ED2F6180D8}"/>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Calibri" panose="020F0502020204030204" pitchFamily="34" charset="0"/>
                <a:cs typeface="Calibri" panose="020F0502020204030204" pitchFamily="34" charset="0"/>
              </a:defRPr>
            </a:lvl1pPr>
          </a:lstStyle>
          <a:p>
            <a:r>
              <a:rPr lang="en-US"/>
              <a:t>Click to add picture</a:t>
            </a:r>
          </a:p>
        </p:txBody>
      </p:sp>
    </p:spTree>
    <p:extLst>
      <p:ext uri="{BB962C8B-B14F-4D97-AF65-F5344CB8AC3E}">
        <p14:creationId xmlns:p14="http://schemas.microsoft.com/office/powerpoint/2010/main" val="434970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Picture Placeholder 10" descr="An empty placeholder that you can use to insert an image of your choice.">
            <a:extLst>
              <a:ext uri="{FF2B5EF4-FFF2-40B4-BE49-F238E27FC236}">
                <a16:creationId xmlns:a16="http://schemas.microsoft.com/office/drawing/2014/main" id="{89EE56C1-8F6F-2F43-93C9-8E2C58A4CF60}"/>
              </a:ext>
            </a:extLst>
          </p:cNvPr>
          <p:cNvSpPr>
            <a:spLocks noGrp="1"/>
          </p:cNvSpPr>
          <p:nvPr>
            <p:ph type="pic" sz="quarter" idx="10" hasCustomPrompt="1"/>
          </p:nvPr>
        </p:nvSpPr>
        <p:spPr>
          <a:xfrm>
            <a:off x="1190274" y="1340792"/>
            <a:ext cx="4572000" cy="1747838"/>
          </a:xfrm>
          <a:prstGeom prst="rect">
            <a:avLst/>
          </a:prstGeom>
          <a:pattFill prst="pct90">
            <a:fgClr>
              <a:schemeClr val="accent2"/>
            </a:fgClr>
            <a:bgClr>
              <a:schemeClr val="accent4"/>
            </a:bgClr>
          </a:pattFill>
        </p:spPr>
        <p:txBody>
          <a:bodyPr tIns="91440" anchor="t" anchorCtr="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4" name="Text Placeholder 19">
            <a:extLst>
              <a:ext uri="{FF2B5EF4-FFF2-40B4-BE49-F238E27FC236}">
                <a16:creationId xmlns:a16="http://schemas.microsoft.com/office/drawing/2014/main" id="{309CC18D-4C91-C34D-ACDE-D043504C81ED}"/>
              </a:ext>
            </a:extLst>
          </p:cNvPr>
          <p:cNvSpPr>
            <a:spLocks noGrp="1"/>
          </p:cNvSpPr>
          <p:nvPr>
            <p:ph type="body" sz="quarter" idx="13" hasCustomPrompt="1"/>
          </p:nvPr>
        </p:nvSpPr>
        <p:spPr>
          <a:xfrm>
            <a:off x="1190625" y="3126448"/>
            <a:ext cx="4572000"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5" name="Text Placeholder 23">
            <a:extLst>
              <a:ext uri="{FF2B5EF4-FFF2-40B4-BE49-F238E27FC236}">
                <a16:creationId xmlns:a16="http://schemas.microsoft.com/office/drawing/2014/main" id="{B75D63BA-057B-4848-8660-A44CF6379C8B}"/>
              </a:ext>
            </a:extLst>
          </p:cNvPr>
          <p:cNvSpPr>
            <a:spLocks noGrp="1"/>
          </p:cNvSpPr>
          <p:nvPr>
            <p:ph type="body" sz="quarter" idx="16" hasCustomPrompt="1"/>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6" name="Text Placeholder 2">
            <a:extLst>
              <a:ext uri="{FF2B5EF4-FFF2-40B4-BE49-F238E27FC236}">
                <a16:creationId xmlns:a16="http://schemas.microsoft.com/office/drawing/2014/main" id="{101EBE03-78EC-3D40-A261-0BEBE5FABEAC}"/>
              </a:ext>
            </a:extLst>
          </p:cNvPr>
          <p:cNvSpPr>
            <a:spLocks noGrp="1"/>
          </p:cNvSpPr>
          <p:nvPr>
            <p:ph type="body" sz="quarter" idx="17" hasCustomPrompt="1"/>
          </p:nvPr>
        </p:nvSpPr>
        <p:spPr>
          <a:xfrm>
            <a:off x="1190579" y="3626912"/>
            <a:ext cx="4571694"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7" name="Picture Placeholder 10" descr="An empty placeholder that you can use to insert an image of your choice.">
            <a:extLst>
              <a:ext uri="{FF2B5EF4-FFF2-40B4-BE49-F238E27FC236}">
                <a16:creationId xmlns:a16="http://schemas.microsoft.com/office/drawing/2014/main" id="{E4CB9AA0-A9BD-0246-B66C-3D87E2477FD4}"/>
              </a:ext>
            </a:extLst>
          </p:cNvPr>
          <p:cNvSpPr>
            <a:spLocks noGrp="1"/>
          </p:cNvSpPr>
          <p:nvPr>
            <p:ph type="pic" sz="quarter" idx="27" hasCustomPrompt="1"/>
          </p:nvPr>
        </p:nvSpPr>
        <p:spPr>
          <a:xfrm>
            <a:off x="6274645" y="1340222"/>
            <a:ext cx="4572000" cy="1747838"/>
          </a:xfrm>
          <a:prstGeom prst="rect">
            <a:avLst/>
          </a:prstGeom>
          <a:pattFill prst="pct90">
            <a:fgClr>
              <a:schemeClr val="accent2"/>
            </a:fgClr>
            <a:bgClr>
              <a:schemeClr val="accent4"/>
            </a:bgClr>
          </a:pattFill>
        </p:spPr>
        <p:txBody>
          <a:bodyPr tIns="91440" anchor="t" anchorCtr="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8" name="Text Placeholder 19">
            <a:extLst>
              <a:ext uri="{FF2B5EF4-FFF2-40B4-BE49-F238E27FC236}">
                <a16:creationId xmlns:a16="http://schemas.microsoft.com/office/drawing/2014/main" id="{13949DA6-4D72-D444-989F-9B8CA31B2D99}"/>
              </a:ext>
            </a:extLst>
          </p:cNvPr>
          <p:cNvSpPr>
            <a:spLocks noGrp="1"/>
          </p:cNvSpPr>
          <p:nvPr>
            <p:ph type="body" sz="quarter" idx="28" hasCustomPrompt="1"/>
          </p:nvPr>
        </p:nvSpPr>
        <p:spPr>
          <a:xfrm>
            <a:off x="6274996" y="3125878"/>
            <a:ext cx="4572000" cy="356202"/>
          </a:xfrm>
          <a:prstGeom prst="rect">
            <a:avLst/>
          </a:prstGeom>
          <a:solidFill>
            <a:srgbClr val="0048AA"/>
          </a:solidFill>
        </p:spPr>
        <p:txBody>
          <a:bodyPr/>
          <a:lstStyle>
            <a:lvl1pPr marL="0" indent="0">
              <a:buNone/>
              <a:defRPr sz="1800">
                <a:solidFill>
                  <a:schemeClr val="bg1"/>
                </a:solidFill>
                <a:latin typeface="Gill Sans Nova Book" panose="020B0502020204020203" pitchFamily="34" charset="0"/>
              </a:defRPr>
            </a:lvl1pPr>
          </a:lstStyle>
          <a:p>
            <a:pPr lvl="0"/>
            <a:r>
              <a:rPr lang="en-US"/>
              <a:t>Edit Text</a:t>
            </a:r>
          </a:p>
        </p:txBody>
      </p:sp>
      <p:sp>
        <p:nvSpPr>
          <p:cNvPr id="9" name="Text Placeholder 2">
            <a:extLst>
              <a:ext uri="{FF2B5EF4-FFF2-40B4-BE49-F238E27FC236}">
                <a16:creationId xmlns:a16="http://schemas.microsoft.com/office/drawing/2014/main" id="{525B8CA3-28C8-EF4B-8FEE-C2A00D1B4CBE}"/>
              </a:ext>
            </a:extLst>
          </p:cNvPr>
          <p:cNvSpPr>
            <a:spLocks noGrp="1"/>
          </p:cNvSpPr>
          <p:nvPr>
            <p:ph type="body" sz="quarter" idx="29" hasCustomPrompt="1"/>
          </p:nvPr>
        </p:nvSpPr>
        <p:spPr>
          <a:xfrm>
            <a:off x="6274949" y="3626342"/>
            <a:ext cx="4571695"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11">
            <a:extLst>
              <a:ext uri="{FF2B5EF4-FFF2-40B4-BE49-F238E27FC236}">
                <a16:creationId xmlns:a16="http://schemas.microsoft.com/office/drawing/2014/main" id="{4A5B104A-F959-C94F-8FBB-9B2BD868157A}"/>
              </a:ext>
            </a:extLst>
          </p:cNvPr>
          <p:cNvSpPr>
            <a:spLocks noGrp="1"/>
          </p:cNvSpPr>
          <p:nvPr>
            <p:ph type="body" sz="quarter" idx="32" hasCustomPrompt="1"/>
          </p:nvPr>
        </p:nvSpPr>
        <p:spPr>
          <a:xfrm>
            <a:off x="6274950" y="4079875"/>
            <a:ext cx="4571694" cy="1436688"/>
          </a:xfrm>
          <a:prstGeom prst="rect">
            <a:avLst/>
          </a:prstGeom>
        </p:spPr>
        <p:txBody>
          <a:bodyPr/>
          <a:lstStyle>
            <a:lvl1pPr marL="0" indent="0">
              <a:buNone/>
              <a:defRPr sz="1400">
                <a:solidFill>
                  <a:srgbClr val="0032A0"/>
                </a:solidFill>
                <a:latin typeface="Calibri" panose="020F0502020204030204" pitchFamily="34" charset="0"/>
                <a:cs typeface="Calibri" panose="020F0502020204030204" pitchFamily="34" charset="0"/>
              </a:defRPr>
            </a:lvl1pPr>
            <a:lvl2pPr marL="457200" indent="0">
              <a:buNone/>
              <a:defRPr sz="1400">
                <a:latin typeface="Gill Sans Nova Book" panose="020B0502020204020203" pitchFamily="34" charset="0"/>
              </a:defRPr>
            </a:lvl2pPr>
            <a:lvl3pPr marL="914400" indent="0">
              <a:buNone/>
              <a:defRPr sz="1400">
                <a:latin typeface="Gill Sans Nova Book" panose="020B0502020204020203" pitchFamily="34" charset="0"/>
              </a:defRPr>
            </a:lvl3pPr>
            <a:lvl4pPr marL="1371600" indent="0">
              <a:buNone/>
              <a:defRPr sz="1400">
                <a:latin typeface="Gill Sans Nova Book" panose="020B0502020204020203" pitchFamily="34" charset="0"/>
              </a:defRPr>
            </a:lvl4pPr>
            <a:lvl5pPr marL="1828800" indent="0">
              <a:buNone/>
              <a:defRPr sz="1400">
                <a:latin typeface="Gill Sans Nova Book" panose="020B0502020204020203" pitchFamily="34" charset="0"/>
              </a:defRPr>
            </a:lvl5pPr>
          </a:lstStyle>
          <a:p>
            <a:pPr lvl="0"/>
            <a:r>
              <a:rPr lang="en-US" dirty="0" err="1"/>
              <a:t>Potenti</a:t>
            </a:r>
            <a:r>
              <a:rPr lang="en-US" dirty="0"/>
              <a:t> </a:t>
            </a:r>
            <a:r>
              <a:rPr lang="en-US" dirty="0" err="1"/>
              <a:t>nullam</a:t>
            </a:r>
            <a:r>
              <a:rPr lang="en-US" dirty="0"/>
              <a:t> ac </a:t>
            </a:r>
            <a:r>
              <a:rPr lang="en-US" dirty="0" err="1"/>
              <a:t>tortor</a:t>
            </a:r>
            <a:r>
              <a:rPr lang="en-US" dirty="0"/>
              <a:t> vitae </a:t>
            </a:r>
            <a:r>
              <a:rPr lang="en-US" dirty="0" err="1"/>
              <a:t>purus</a:t>
            </a:r>
            <a:r>
              <a:rPr lang="en-US" dirty="0"/>
              <a:t> </a:t>
            </a:r>
            <a:r>
              <a:rPr lang="en-US" dirty="0" err="1"/>
              <a:t>faucibus</a:t>
            </a:r>
            <a:r>
              <a:rPr lang="en-US" dirty="0"/>
              <a:t>. </a:t>
            </a:r>
            <a:r>
              <a:rPr lang="en-US" dirty="0" err="1"/>
              <a:t>Augue</a:t>
            </a:r>
            <a:r>
              <a:rPr lang="en-US" dirty="0"/>
              <a:t> </a:t>
            </a:r>
            <a:r>
              <a:rPr lang="en-US" dirty="0" err="1"/>
              <a:t>mauris</a:t>
            </a:r>
            <a:r>
              <a:rPr lang="en-US" dirty="0"/>
              <a:t> </a:t>
            </a:r>
            <a:r>
              <a:rPr lang="en-US" dirty="0" err="1"/>
              <a:t>augue</a:t>
            </a:r>
            <a:r>
              <a:rPr lang="en-US" dirty="0"/>
              <a:t> </a:t>
            </a:r>
            <a:r>
              <a:rPr lang="en-US" dirty="0" err="1"/>
              <a:t>neque</a:t>
            </a:r>
            <a:r>
              <a:rPr lang="en-US" dirty="0"/>
              <a:t> gravida in. </a:t>
            </a:r>
            <a:r>
              <a:rPr lang="en-US" dirty="0" err="1"/>
              <a:t>Nec</a:t>
            </a:r>
            <a:r>
              <a:rPr lang="en-US" dirty="0"/>
              <a:t> </a:t>
            </a:r>
            <a:r>
              <a:rPr lang="en-US" dirty="0" err="1"/>
              <a:t>ultrices</a:t>
            </a:r>
            <a:r>
              <a:rPr lang="en-US" dirty="0"/>
              <a:t> dui </a:t>
            </a:r>
            <a:r>
              <a:rPr lang="en-US" dirty="0" err="1"/>
              <a:t>sapien</a:t>
            </a:r>
            <a:r>
              <a:rPr lang="en-US" dirty="0"/>
              <a:t> </a:t>
            </a:r>
            <a:r>
              <a:rPr lang="en-US" dirty="0" err="1"/>
              <a:t>eget</a:t>
            </a:r>
            <a:r>
              <a:rPr lang="en-US" dirty="0"/>
              <a:t> mi </a:t>
            </a:r>
            <a:r>
              <a:rPr lang="en-US" dirty="0" err="1"/>
              <a:t>proin</a:t>
            </a:r>
            <a:r>
              <a:rPr lang="en-US" dirty="0"/>
              <a:t> sed. </a:t>
            </a:r>
            <a:r>
              <a:rPr lang="en-US" dirty="0" err="1"/>
              <a:t>Ultrices</a:t>
            </a:r>
            <a:r>
              <a:rPr lang="en-US" dirty="0"/>
              <a:t> dui </a:t>
            </a:r>
            <a:r>
              <a:rPr lang="en-US" dirty="0" err="1"/>
              <a:t>sapien</a:t>
            </a:r>
            <a:r>
              <a:rPr lang="en-US" dirty="0"/>
              <a:t> </a:t>
            </a:r>
            <a:r>
              <a:rPr lang="en-US" dirty="0" err="1"/>
              <a:t>eget</a:t>
            </a:r>
            <a:r>
              <a:rPr lang="en-US" dirty="0"/>
              <a:t> mi </a:t>
            </a:r>
            <a:r>
              <a:rPr lang="en-US" dirty="0" err="1"/>
              <a:t>proin</a:t>
            </a:r>
            <a:r>
              <a:rPr lang="en-US" dirty="0"/>
              <a:t> sed. </a:t>
            </a:r>
            <a:r>
              <a:rPr lang="en-US" dirty="0" err="1"/>
              <a:t>Sodales</a:t>
            </a:r>
            <a:r>
              <a:rPr lang="en-US" dirty="0"/>
              <a:t> </a:t>
            </a:r>
            <a:r>
              <a:rPr lang="en-US" dirty="0" err="1"/>
              <a:t>neque</a:t>
            </a:r>
            <a:r>
              <a:rPr lang="en-US" dirty="0"/>
              <a:t> </a:t>
            </a:r>
            <a:r>
              <a:rPr lang="en-US" dirty="0" err="1"/>
              <a:t>sodales</a:t>
            </a:r>
            <a:r>
              <a:rPr lang="en-US" dirty="0"/>
              <a:t> </a:t>
            </a:r>
            <a:r>
              <a:rPr lang="en-US" dirty="0" err="1"/>
              <a:t>ut</a:t>
            </a:r>
            <a:r>
              <a:rPr lang="en-US" dirty="0"/>
              <a:t> </a:t>
            </a:r>
            <a:r>
              <a:rPr lang="en-US" dirty="0" err="1"/>
              <a:t>etiam</a:t>
            </a:r>
            <a:r>
              <a:rPr lang="en-US" dirty="0"/>
              <a:t>. In </a:t>
            </a:r>
            <a:r>
              <a:rPr lang="en-US" dirty="0" err="1"/>
              <a:t>egestas</a:t>
            </a:r>
            <a:r>
              <a:rPr lang="en-US" dirty="0"/>
              <a:t> </a:t>
            </a:r>
            <a:r>
              <a:rPr lang="en-US" dirty="0" err="1"/>
              <a:t>erat</a:t>
            </a:r>
            <a:r>
              <a:rPr lang="en-US" dirty="0"/>
              <a:t> </a:t>
            </a:r>
            <a:r>
              <a:rPr lang="en-US" dirty="0" err="1"/>
              <a:t>imperdiet</a:t>
            </a:r>
            <a:r>
              <a:rPr lang="en-US" dirty="0"/>
              <a:t> sed </a:t>
            </a:r>
            <a:r>
              <a:rPr lang="en-US" dirty="0" err="1"/>
              <a:t>euismod</a:t>
            </a:r>
            <a:r>
              <a:rPr lang="en-US" dirty="0"/>
              <a:t> nisi porta lorem. </a:t>
            </a:r>
            <a:r>
              <a:rPr lang="en-US" dirty="0" err="1"/>
              <a:t>Senectus</a:t>
            </a:r>
            <a:r>
              <a:rPr lang="en-US" dirty="0"/>
              <a:t> et </a:t>
            </a:r>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sed.</a:t>
            </a:r>
          </a:p>
        </p:txBody>
      </p:sp>
      <p:sp>
        <p:nvSpPr>
          <p:cNvPr id="11" name="Text Placeholder 11">
            <a:extLst>
              <a:ext uri="{FF2B5EF4-FFF2-40B4-BE49-F238E27FC236}">
                <a16:creationId xmlns:a16="http://schemas.microsoft.com/office/drawing/2014/main" id="{1FCDFBA4-39C0-6F4D-89D8-169D4A97BCAF}"/>
              </a:ext>
            </a:extLst>
          </p:cNvPr>
          <p:cNvSpPr>
            <a:spLocks noGrp="1"/>
          </p:cNvSpPr>
          <p:nvPr>
            <p:ph type="body" sz="quarter" idx="31" hasCustomPrompt="1"/>
          </p:nvPr>
        </p:nvSpPr>
        <p:spPr>
          <a:xfrm>
            <a:off x="1190231" y="4079875"/>
            <a:ext cx="4571694" cy="1436688"/>
          </a:xfrm>
          <a:prstGeom prst="rect">
            <a:avLst/>
          </a:prstGeom>
        </p:spPr>
        <p:txBody>
          <a:bodyPr/>
          <a:lstStyle>
            <a:lvl1pPr marL="0" indent="0">
              <a:buNone/>
              <a:defRPr sz="1400">
                <a:solidFill>
                  <a:srgbClr val="0032A0"/>
                </a:solidFill>
                <a:latin typeface="Calibri" panose="020F0502020204030204" pitchFamily="34" charset="0"/>
                <a:cs typeface="Calibri" panose="020F0502020204030204" pitchFamily="34" charset="0"/>
              </a:defRPr>
            </a:lvl1pPr>
            <a:lvl2pPr marL="457200" indent="0">
              <a:buNone/>
              <a:defRPr sz="1400">
                <a:latin typeface="Gill Sans Nova Book" panose="020B0502020204020203" pitchFamily="34" charset="0"/>
              </a:defRPr>
            </a:lvl2pPr>
            <a:lvl3pPr marL="914400" indent="0">
              <a:buNone/>
              <a:defRPr sz="1400">
                <a:latin typeface="Gill Sans Nova Book" panose="020B0502020204020203" pitchFamily="34" charset="0"/>
              </a:defRPr>
            </a:lvl3pPr>
            <a:lvl4pPr marL="1371600" indent="0">
              <a:buNone/>
              <a:defRPr sz="1400">
                <a:latin typeface="Gill Sans Nova Book" panose="020B0502020204020203" pitchFamily="34" charset="0"/>
              </a:defRPr>
            </a:lvl4pPr>
            <a:lvl5pPr marL="1828800" indent="0">
              <a:buNone/>
              <a:defRPr sz="1400">
                <a:latin typeface="Gill Sans Nova Book" panose="020B0502020204020203" pitchFamily="34" charset="0"/>
              </a:defRPr>
            </a:lvl5pPr>
          </a:lstStyle>
          <a:p>
            <a:pPr lvl="0"/>
            <a:r>
              <a:rPr lang="en-US" dirty="0" err="1"/>
              <a:t>Adipiscing</a:t>
            </a:r>
            <a:r>
              <a:rPr lang="en-US" dirty="0"/>
              <a:t> </a:t>
            </a:r>
            <a:r>
              <a:rPr lang="en-US" dirty="0" err="1"/>
              <a:t>bibendum</a:t>
            </a:r>
            <a:r>
              <a:rPr lang="en-US" dirty="0"/>
              <a:t> </a:t>
            </a:r>
            <a:r>
              <a:rPr lang="en-US" dirty="0" err="1"/>
              <a:t>est</a:t>
            </a:r>
            <a:r>
              <a:rPr lang="en-US" dirty="0"/>
              <a:t> </a:t>
            </a:r>
            <a:r>
              <a:rPr lang="en-US" dirty="0" err="1"/>
              <a:t>ultricies</a:t>
            </a:r>
            <a:r>
              <a:rPr lang="en-US" dirty="0"/>
              <a:t> integer </a:t>
            </a:r>
            <a:r>
              <a:rPr lang="en-US" dirty="0" err="1"/>
              <a:t>quis</a:t>
            </a:r>
            <a:r>
              <a:rPr lang="en-US" dirty="0"/>
              <a:t> auctor. Felis </a:t>
            </a:r>
            <a:r>
              <a:rPr lang="en-US" dirty="0" err="1"/>
              <a:t>eget</a:t>
            </a:r>
            <a:r>
              <a:rPr lang="en-US" dirty="0"/>
              <a:t> </a:t>
            </a:r>
            <a:r>
              <a:rPr lang="en-US" dirty="0" err="1"/>
              <a:t>velit</a:t>
            </a:r>
            <a:r>
              <a:rPr lang="en-US" dirty="0"/>
              <a:t> </a:t>
            </a:r>
            <a:r>
              <a:rPr lang="en-US" dirty="0" err="1"/>
              <a:t>aliquet</a:t>
            </a:r>
            <a:r>
              <a:rPr lang="en-US" dirty="0"/>
              <a:t> </a:t>
            </a:r>
            <a:r>
              <a:rPr lang="en-US" dirty="0" err="1"/>
              <a:t>sagittis</a:t>
            </a:r>
            <a:r>
              <a:rPr lang="en-US" dirty="0"/>
              <a:t> id </a:t>
            </a:r>
            <a:r>
              <a:rPr lang="en-US" dirty="0" err="1"/>
              <a:t>consectetur</a:t>
            </a:r>
            <a:r>
              <a:rPr lang="en-US" dirty="0"/>
              <a:t> </a:t>
            </a:r>
            <a:r>
              <a:rPr lang="en-US" dirty="0" err="1"/>
              <a:t>purus</a:t>
            </a:r>
            <a:r>
              <a:rPr lang="en-US" dirty="0"/>
              <a:t> </a:t>
            </a:r>
            <a:r>
              <a:rPr lang="en-US" dirty="0" err="1"/>
              <a:t>ut</a:t>
            </a:r>
            <a:r>
              <a:rPr lang="en-US" dirty="0"/>
              <a:t> </a:t>
            </a:r>
            <a:r>
              <a:rPr lang="en-US" dirty="0" err="1"/>
              <a:t>faucibus</a:t>
            </a:r>
            <a:r>
              <a:rPr lang="en-US" dirty="0"/>
              <a:t>. Vitae auctor </a:t>
            </a:r>
            <a:r>
              <a:rPr lang="en-US" dirty="0" err="1"/>
              <a:t>eu</a:t>
            </a:r>
            <a:r>
              <a:rPr lang="en-US" dirty="0"/>
              <a:t> </a:t>
            </a:r>
            <a:r>
              <a:rPr lang="en-US" dirty="0" err="1"/>
              <a:t>augue</a:t>
            </a:r>
            <a:r>
              <a:rPr lang="en-US" dirty="0"/>
              <a:t> </a:t>
            </a:r>
            <a:r>
              <a:rPr lang="en-US" dirty="0" err="1"/>
              <a:t>ut</a:t>
            </a:r>
            <a:r>
              <a:rPr lang="en-US" dirty="0"/>
              <a:t> </a:t>
            </a:r>
            <a:r>
              <a:rPr lang="en-US" dirty="0" err="1"/>
              <a:t>lectus</a:t>
            </a:r>
            <a:r>
              <a:rPr lang="en-US" dirty="0"/>
              <a:t> </a:t>
            </a:r>
            <a:r>
              <a:rPr lang="en-US" dirty="0" err="1"/>
              <a:t>arcu</a:t>
            </a:r>
            <a:r>
              <a:rPr lang="en-US" dirty="0"/>
              <a:t>. Et </a:t>
            </a:r>
            <a:r>
              <a:rPr lang="en-US" dirty="0" err="1"/>
              <a:t>malesuada</a:t>
            </a:r>
            <a:r>
              <a:rPr lang="en-US" dirty="0"/>
              <a:t> fames ac </a:t>
            </a:r>
            <a:r>
              <a:rPr lang="en-US" dirty="0" err="1"/>
              <a:t>turpis</a:t>
            </a:r>
            <a:r>
              <a:rPr lang="en-US" dirty="0"/>
              <a:t> </a:t>
            </a:r>
            <a:r>
              <a:rPr lang="en-US" dirty="0" err="1"/>
              <a:t>egestas</a:t>
            </a:r>
            <a:r>
              <a:rPr lang="en-US" dirty="0"/>
              <a:t>. Tellus </a:t>
            </a:r>
            <a:r>
              <a:rPr lang="en-US" dirty="0" err="1"/>
              <a:t>orci</a:t>
            </a:r>
            <a:r>
              <a:rPr lang="en-US" dirty="0"/>
              <a:t> ac auctor </a:t>
            </a:r>
            <a:r>
              <a:rPr lang="en-US" dirty="0" err="1"/>
              <a:t>augue</a:t>
            </a:r>
            <a:r>
              <a:rPr lang="en-US" dirty="0"/>
              <a:t> </a:t>
            </a:r>
            <a:r>
              <a:rPr lang="en-US" dirty="0" err="1"/>
              <a:t>mauris</a:t>
            </a:r>
            <a:r>
              <a:rPr lang="en-US" dirty="0"/>
              <a:t>. Vestibulum </a:t>
            </a:r>
            <a:r>
              <a:rPr lang="en-US" dirty="0" err="1"/>
              <a:t>mattis</a:t>
            </a:r>
            <a:r>
              <a:rPr lang="en-US" dirty="0"/>
              <a:t> </a:t>
            </a:r>
            <a:r>
              <a:rPr lang="en-US" dirty="0" err="1"/>
              <a:t>ullamcorper</a:t>
            </a:r>
            <a:r>
              <a:rPr lang="en-US" dirty="0"/>
              <a:t> </a:t>
            </a:r>
            <a:r>
              <a:rPr lang="en-US" dirty="0" err="1"/>
              <a:t>velit</a:t>
            </a:r>
            <a:r>
              <a:rPr lang="en-US" dirty="0"/>
              <a:t> sed. </a:t>
            </a:r>
            <a:r>
              <a:rPr lang="en-US" dirty="0" err="1"/>
              <a:t>Malesuada</a:t>
            </a:r>
            <a:r>
              <a:rPr lang="en-US" dirty="0"/>
              <a:t> fames ac </a:t>
            </a:r>
            <a:r>
              <a:rPr lang="en-US" dirty="0" err="1"/>
              <a:t>turpis</a:t>
            </a:r>
            <a:r>
              <a:rPr lang="en-US" dirty="0"/>
              <a:t> </a:t>
            </a:r>
            <a:r>
              <a:rPr lang="en-US" dirty="0" err="1"/>
              <a:t>egestas</a:t>
            </a:r>
            <a:r>
              <a:rPr lang="en-US" dirty="0"/>
              <a:t> </a:t>
            </a:r>
            <a:r>
              <a:rPr lang="en-US" dirty="0" err="1"/>
              <a:t>maecenas</a:t>
            </a:r>
            <a:r>
              <a:rPr lang="en-US" dirty="0"/>
              <a:t>.</a:t>
            </a:r>
          </a:p>
        </p:txBody>
      </p:sp>
      <p:sp>
        <p:nvSpPr>
          <p:cNvPr id="12" name="Picture Placeholder 14" descr="Placeholder to insert Primary Official IOM logo">
            <a:extLst>
              <a:ext uri="{FF2B5EF4-FFF2-40B4-BE49-F238E27FC236}">
                <a16:creationId xmlns:a16="http://schemas.microsoft.com/office/drawing/2014/main" id="{7B8D7E76-1913-E147-A4C2-6853510BBCFC}"/>
              </a:ext>
            </a:extLst>
          </p:cNvPr>
          <p:cNvSpPr>
            <a:spLocks noGrp="1"/>
          </p:cNvSpPr>
          <p:nvPr>
            <p:ph type="pic" sz="quarter" idx="15"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771387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Picture Placeholder 10" descr="An empty placeholder that you can use to insert an image of your choice.">
            <a:extLst>
              <a:ext uri="{FF2B5EF4-FFF2-40B4-BE49-F238E27FC236}">
                <a16:creationId xmlns:a16="http://schemas.microsoft.com/office/drawing/2014/main" id="{BC41DCD2-46D9-C246-80F3-E54DCC235731}"/>
              </a:ext>
            </a:extLst>
          </p:cNvPr>
          <p:cNvSpPr>
            <a:spLocks noGrp="1"/>
          </p:cNvSpPr>
          <p:nvPr>
            <p:ph type="pic" sz="quarter" idx="10" hasCustomPrompt="1"/>
          </p:nvPr>
        </p:nvSpPr>
        <p:spPr>
          <a:xfrm>
            <a:off x="781050" y="1340792"/>
            <a:ext cx="3038782" cy="1747838"/>
          </a:xfrm>
          <a:prstGeom prst="rect">
            <a:avLst/>
          </a:prstGeom>
          <a:pattFill prst="pct90">
            <a:fgClr>
              <a:schemeClr val="accent2"/>
            </a:fgClr>
            <a:bgClr>
              <a:schemeClr val="accent4"/>
            </a:bgClr>
          </a:pattFill>
        </p:spPr>
        <p:txBody>
          <a:bodyPr tIns="91440" anchor="t" anchorCtr="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4" name="Picture Placeholder 10" descr="An empty placeholder that you can use to insert an image of your choice.">
            <a:extLst>
              <a:ext uri="{FF2B5EF4-FFF2-40B4-BE49-F238E27FC236}">
                <a16:creationId xmlns:a16="http://schemas.microsoft.com/office/drawing/2014/main" id="{AEEAAD31-92B1-B645-B81B-D102658CDC0C}"/>
              </a:ext>
            </a:extLst>
          </p:cNvPr>
          <p:cNvSpPr>
            <a:spLocks noGrp="1"/>
          </p:cNvSpPr>
          <p:nvPr>
            <p:ph type="pic" sz="quarter" idx="11" hasCustomPrompt="1"/>
          </p:nvPr>
        </p:nvSpPr>
        <p:spPr>
          <a:xfrm>
            <a:off x="4518294" y="1340507"/>
            <a:ext cx="3038782" cy="1747838"/>
          </a:xfrm>
          <a:prstGeom prst="rect">
            <a:avLst/>
          </a:prstGeom>
          <a:pattFill prst="pct90">
            <a:fgClr>
              <a:schemeClr val="accent2"/>
            </a:fgClr>
            <a:bgClr>
              <a:schemeClr val="accent4"/>
            </a:bgClr>
          </a:pattFill>
        </p:spPr>
        <p:txBody>
          <a:bodyPr tIns="9144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5" name="Picture Placeholder 10" descr="An empty placeholder that you can use to insert an image of your choice.">
            <a:extLst>
              <a:ext uri="{FF2B5EF4-FFF2-40B4-BE49-F238E27FC236}">
                <a16:creationId xmlns:a16="http://schemas.microsoft.com/office/drawing/2014/main" id="{5EA73158-E45C-E04F-8C64-306F33E12E27}"/>
              </a:ext>
            </a:extLst>
          </p:cNvPr>
          <p:cNvSpPr>
            <a:spLocks noGrp="1"/>
          </p:cNvSpPr>
          <p:nvPr>
            <p:ph type="pic" sz="quarter" idx="12" hasCustomPrompt="1"/>
          </p:nvPr>
        </p:nvSpPr>
        <p:spPr>
          <a:xfrm>
            <a:off x="8255538" y="1340222"/>
            <a:ext cx="3038782" cy="1747838"/>
          </a:xfrm>
          <a:prstGeom prst="rect">
            <a:avLst/>
          </a:prstGeom>
          <a:pattFill prst="pct90">
            <a:fgClr>
              <a:schemeClr val="accent2"/>
            </a:fgClr>
            <a:bgClr>
              <a:schemeClr val="accent4"/>
            </a:bgClr>
          </a:pattFill>
        </p:spPr>
        <p:txBody>
          <a:bodyPr tIns="91440"/>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a:t>Click to add picture</a:t>
            </a:r>
          </a:p>
        </p:txBody>
      </p:sp>
      <p:sp>
        <p:nvSpPr>
          <p:cNvPr id="6" name="Text Placeholder 19">
            <a:extLst>
              <a:ext uri="{FF2B5EF4-FFF2-40B4-BE49-F238E27FC236}">
                <a16:creationId xmlns:a16="http://schemas.microsoft.com/office/drawing/2014/main" id="{FD48CDF7-965F-E644-8BCB-DDE7D87395FD}"/>
              </a:ext>
            </a:extLst>
          </p:cNvPr>
          <p:cNvSpPr>
            <a:spLocks noGrp="1"/>
          </p:cNvSpPr>
          <p:nvPr>
            <p:ph type="body" sz="quarter" idx="13" hasCustomPrompt="1"/>
          </p:nvPr>
        </p:nvSpPr>
        <p:spPr>
          <a:xfrm>
            <a:off x="781050" y="3126448"/>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7" name="Text Placeholder 19">
            <a:extLst>
              <a:ext uri="{FF2B5EF4-FFF2-40B4-BE49-F238E27FC236}">
                <a16:creationId xmlns:a16="http://schemas.microsoft.com/office/drawing/2014/main" id="{E0B83BFD-2CDD-F542-950F-7C2C67E00372}"/>
              </a:ext>
            </a:extLst>
          </p:cNvPr>
          <p:cNvSpPr>
            <a:spLocks noGrp="1"/>
          </p:cNvSpPr>
          <p:nvPr>
            <p:ph type="body" sz="quarter" idx="14" hasCustomPrompt="1"/>
          </p:nvPr>
        </p:nvSpPr>
        <p:spPr>
          <a:xfrm>
            <a:off x="4518294" y="3126447"/>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8" name="Text Placeholder 19">
            <a:extLst>
              <a:ext uri="{FF2B5EF4-FFF2-40B4-BE49-F238E27FC236}">
                <a16:creationId xmlns:a16="http://schemas.microsoft.com/office/drawing/2014/main" id="{388D036F-55BA-AA49-9EDF-8944E446B3D0}"/>
              </a:ext>
            </a:extLst>
          </p:cNvPr>
          <p:cNvSpPr>
            <a:spLocks noGrp="1"/>
          </p:cNvSpPr>
          <p:nvPr>
            <p:ph type="body" sz="quarter" idx="15" hasCustomPrompt="1"/>
          </p:nvPr>
        </p:nvSpPr>
        <p:spPr>
          <a:xfrm>
            <a:off x="8255538" y="3126447"/>
            <a:ext cx="3038475" cy="356202"/>
          </a:xfrm>
          <a:prstGeom prst="rect">
            <a:avLst/>
          </a:prstGeom>
          <a:solidFill>
            <a:srgbClr val="0048AA"/>
          </a:solidFill>
        </p:spPr>
        <p:txBody>
          <a:bodyPr/>
          <a:lstStyle>
            <a:lvl1pPr marL="0" indent="0">
              <a:buNone/>
              <a:defRPr sz="1800">
                <a:solidFill>
                  <a:schemeClr val="bg1"/>
                </a:solidFill>
                <a:latin typeface="Calibri" panose="020F0502020204030204" pitchFamily="34" charset="0"/>
                <a:cs typeface="Calibri" panose="020F0502020204030204" pitchFamily="34" charset="0"/>
              </a:defRPr>
            </a:lvl1pPr>
          </a:lstStyle>
          <a:p>
            <a:pPr lvl="0"/>
            <a:r>
              <a:rPr lang="en-US"/>
              <a:t>Edit Text</a:t>
            </a:r>
          </a:p>
        </p:txBody>
      </p:sp>
      <p:sp>
        <p:nvSpPr>
          <p:cNvPr id="9" name="Text Placeholder 2">
            <a:extLst>
              <a:ext uri="{FF2B5EF4-FFF2-40B4-BE49-F238E27FC236}">
                <a16:creationId xmlns:a16="http://schemas.microsoft.com/office/drawing/2014/main" id="{60971373-9244-4041-9D85-6BE40C8925A0}"/>
              </a:ext>
            </a:extLst>
          </p:cNvPr>
          <p:cNvSpPr>
            <a:spLocks noGrp="1"/>
          </p:cNvSpPr>
          <p:nvPr>
            <p:ph type="body" sz="quarter" idx="17" hasCustomPrompt="1"/>
          </p:nvPr>
        </p:nvSpPr>
        <p:spPr>
          <a:xfrm>
            <a:off x="781050" y="3626912"/>
            <a:ext cx="3020081"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0" name="Text Placeholder 2">
            <a:extLst>
              <a:ext uri="{FF2B5EF4-FFF2-40B4-BE49-F238E27FC236}">
                <a16:creationId xmlns:a16="http://schemas.microsoft.com/office/drawing/2014/main" id="{94E5AA84-D083-F545-AB2A-EDD57A0ECF93}"/>
              </a:ext>
            </a:extLst>
          </p:cNvPr>
          <p:cNvSpPr>
            <a:spLocks noGrp="1"/>
          </p:cNvSpPr>
          <p:nvPr>
            <p:ph type="body" sz="quarter" idx="19" hasCustomPrompt="1"/>
          </p:nvPr>
        </p:nvSpPr>
        <p:spPr>
          <a:xfrm>
            <a:off x="4518294" y="3634324"/>
            <a:ext cx="3038258"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1" name="Text Placeholder 2">
            <a:extLst>
              <a:ext uri="{FF2B5EF4-FFF2-40B4-BE49-F238E27FC236}">
                <a16:creationId xmlns:a16="http://schemas.microsoft.com/office/drawing/2014/main" id="{6F21019F-C3CB-0141-BD01-4BCEA98A6A2F}"/>
              </a:ext>
            </a:extLst>
          </p:cNvPr>
          <p:cNvSpPr>
            <a:spLocks noGrp="1"/>
          </p:cNvSpPr>
          <p:nvPr>
            <p:ph type="body" sz="quarter" idx="21" hasCustomPrompt="1"/>
          </p:nvPr>
        </p:nvSpPr>
        <p:spPr>
          <a:xfrm>
            <a:off x="8255538" y="3635988"/>
            <a:ext cx="3038258"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12" name="Text Placeholder 2">
            <a:extLst>
              <a:ext uri="{FF2B5EF4-FFF2-40B4-BE49-F238E27FC236}">
                <a16:creationId xmlns:a16="http://schemas.microsoft.com/office/drawing/2014/main" id="{90160480-FB21-E447-9B88-BBE7F82924EB}"/>
              </a:ext>
            </a:extLst>
          </p:cNvPr>
          <p:cNvSpPr>
            <a:spLocks noGrp="1"/>
          </p:cNvSpPr>
          <p:nvPr>
            <p:ph type="body" sz="quarter" idx="23" hasCustomPrompt="1"/>
          </p:nvPr>
        </p:nvSpPr>
        <p:spPr>
          <a:xfrm>
            <a:off x="781050" y="4079875"/>
            <a:ext cx="3020081" cy="1436688"/>
          </a:xfrm>
          <a:prstGeom prst="rect">
            <a:avLst/>
          </a:prstGeom>
        </p:spPr>
        <p:txBody>
          <a:bodyPr/>
          <a:lstStyle>
            <a:lvl1pPr marL="0" indent="0">
              <a:buNone/>
              <a:defRPr sz="1400">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integer. Non </a:t>
            </a:r>
            <a:r>
              <a:rPr lang="en-US" dirty="0" err="1"/>
              <a:t>consectetur</a:t>
            </a:r>
            <a:r>
              <a:rPr lang="en-US" dirty="0"/>
              <a:t> a </a:t>
            </a:r>
            <a:r>
              <a:rPr lang="en-US" dirty="0" err="1"/>
              <a:t>erat</a:t>
            </a:r>
            <a:r>
              <a:rPr lang="en-US" dirty="0"/>
              <a:t> </a:t>
            </a:r>
            <a:r>
              <a:rPr lang="en-US" dirty="0" err="1"/>
              <a:t>nam</a:t>
            </a:r>
            <a:r>
              <a:rPr lang="en-US" dirty="0"/>
              <a:t> at </a:t>
            </a:r>
            <a:r>
              <a:rPr lang="en-US" dirty="0" err="1"/>
              <a:t>lectus</a:t>
            </a:r>
            <a:r>
              <a:rPr lang="en-US" dirty="0"/>
              <a:t> </a:t>
            </a:r>
            <a:r>
              <a:rPr lang="en-US" dirty="0" err="1"/>
              <a:t>urna</a:t>
            </a:r>
            <a:r>
              <a:rPr lang="en-US" dirty="0"/>
              <a:t> </a:t>
            </a:r>
            <a:r>
              <a:rPr lang="en-US" dirty="0" err="1"/>
              <a:t>duis</a:t>
            </a:r>
            <a:r>
              <a:rPr lang="en-US" dirty="0"/>
              <a:t> convallis. Dolor </a:t>
            </a:r>
            <a:r>
              <a:rPr lang="en-US" dirty="0" err="1"/>
              <a:t>purus</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Etiam</a:t>
            </a:r>
            <a:r>
              <a:rPr lang="en-US" dirty="0"/>
              <a:t> non </a:t>
            </a:r>
            <a:r>
              <a:rPr lang="en-US" dirty="0" err="1"/>
              <a:t>quam</a:t>
            </a:r>
            <a:r>
              <a:rPr lang="en-US" dirty="0"/>
              <a:t> </a:t>
            </a:r>
            <a:r>
              <a:rPr lang="en-US" dirty="0" err="1"/>
              <a:t>lacus</a:t>
            </a:r>
            <a:r>
              <a:rPr lang="en-US" dirty="0"/>
              <a:t> </a:t>
            </a:r>
            <a:r>
              <a:rPr lang="en-US" dirty="0" err="1"/>
              <a:t>suspendisse</a:t>
            </a:r>
            <a:r>
              <a:rPr lang="en-US" dirty="0"/>
              <a:t> </a:t>
            </a:r>
            <a:r>
              <a:rPr lang="en-US" dirty="0" err="1"/>
              <a:t>faucibus</a:t>
            </a:r>
            <a:r>
              <a:rPr lang="en-US" dirty="0"/>
              <a:t> </a:t>
            </a:r>
            <a:r>
              <a:rPr lang="en-US" dirty="0" err="1"/>
              <a:t>interdum</a:t>
            </a:r>
            <a:r>
              <a:rPr lang="en-US" dirty="0"/>
              <a:t> </a:t>
            </a:r>
            <a:r>
              <a:rPr lang="en-US" dirty="0" err="1"/>
              <a:t>posuere</a:t>
            </a:r>
            <a:r>
              <a:rPr lang="en-US" dirty="0"/>
              <a:t>.</a:t>
            </a:r>
          </a:p>
        </p:txBody>
      </p:sp>
      <p:sp>
        <p:nvSpPr>
          <p:cNvPr id="13" name="Text Placeholder 2">
            <a:extLst>
              <a:ext uri="{FF2B5EF4-FFF2-40B4-BE49-F238E27FC236}">
                <a16:creationId xmlns:a16="http://schemas.microsoft.com/office/drawing/2014/main" id="{A669B2D6-0175-E143-B2E1-B62C065E391A}"/>
              </a:ext>
            </a:extLst>
          </p:cNvPr>
          <p:cNvSpPr>
            <a:spLocks noGrp="1"/>
          </p:cNvSpPr>
          <p:nvPr>
            <p:ph type="body" sz="quarter" idx="24" hasCustomPrompt="1"/>
          </p:nvPr>
        </p:nvSpPr>
        <p:spPr>
          <a:xfrm>
            <a:off x="4518294" y="4079875"/>
            <a:ext cx="3038258"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Nunc sed </a:t>
            </a:r>
            <a:r>
              <a:rPr lang="en-US" dirty="0" err="1"/>
              <a:t>augue</a:t>
            </a:r>
            <a:r>
              <a:rPr lang="en-US" dirty="0"/>
              <a:t> </a:t>
            </a:r>
            <a:r>
              <a:rPr lang="en-US" dirty="0" err="1"/>
              <a:t>lacus</a:t>
            </a:r>
            <a:r>
              <a:rPr lang="en-US" dirty="0"/>
              <a:t> </a:t>
            </a:r>
            <a:r>
              <a:rPr lang="en-US" dirty="0" err="1"/>
              <a:t>viverra</a:t>
            </a:r>
            <a:r>
              <a:rPr lang="en-US" dirty="0"/>
              <a:t>. </a:t>
            </a:r>
            <a:r>
              <a:rPr lang="en-US" dirty="0" err="1"/>
              <a:t>Vulputate</a:t>
            </a:r>
            <a:r>
              <a:rPr lang="en-US" dirty="0"/>
              <a:t> </a:t>
            </a:r>
            <a:r>
              <a:rPr lang="en-US" dirty="0" err="1"/>
              <a:t>ut</a:t>
            </a:r>
            <a:r>
              <a:rPr lang="en-US" dirty="0"/>
              <a:t> pharetra sit </a:t>
            </a:r>
            <a:r>
              <a:rPr lang="en-US" dirty="0" err="1"/>
              <a:t>amet</a:t>
            </a:r>
            <a:r>
              <a:rPr lang="en-US" dirty="0"/>
              <a:t> </a:t>
            </a:r>
            <a:r>
              <a:rPr lang="en-US" dirty="0" err="1"/>
              <a:t>aliquam</a:t>
            </a:r>
            <a:r>
              <a:rPr lang="en-US" dirty="0"/>
              <a:t> id diam. Gravida cum sociis </a:t>
            </a:r>
            <a:r>
              <a:rPr lang="en-US" dirty="0" err="1"/>
              <a:t>natoque</a:t>
            </a:r>
            <a:r>
              <a:rPr lang="en-US" dirty="0"/>
              <a:t> </a:t>
            </a:r>
            <a:r>
              <a:rPr lang="en-US" dirty="0" err="1"/>
              <a:t>penatibus</a:t>
            </a:r>
            <a:r>
              <a:rPr lang="en-US" dirty="0"/>
              <a:t> et </a:t>
            </a:r>
            <a:r>
              <a:rPr lang="en-US" dirty="0" err="1"/>
              <a:t>magnis</a:t>
            </a:r>
            <a:r>
              <a:rPr lang="en-US" dirty="0"/>
              <a:t>. </a:t>
            </a:r>
            <a:r>
              <a:rPr lang="en-US" dirty="0" err="1"/>
              <a:t>Risus</a:t>
            </a:r>
            <a:r>
              <a:rPr lang="en-US" dirty="0"/>
              <a:t> </a:t>
            </a:r>
            <a:r>
              <a:rPr lang="en-US" dirty="0" err="1"/>
              <a:t>nullam</a:t>
            </a:r>
            <a:r>
              <a:rPr lang="en-US" dirty="0"/>
              <a:t> </a:t>
            </a:r>
            <a:r>
              <a:rPr lang="en-US" dirty="0" err="1"/>
              <a:t>eget</a:t>
            </a:r>
            <a:r>
              <a:rPr lang="en-US" dirty="0"/>
              <a:t> </a:t>
            </a:r>
            <a:r>
              <a:rPr lang="en-US" dirty="0" err="1"/>
              <a:t>felis</a:t>
            </a:r>
            <a:r>
              <a:rPr lang="en-US" dirty="0"/>
              <a:t> </a:t>
            </a:r>
            <a:r>
              <a:rPr lang="en-US" dirty="0" err="1"/>
              <a:t>eget</a:t>
            </a:r>
            <a:r>
              <a:rPr lang="en-US" dirty="0"/>
              <a:t> </a:t>
            </a:r>
            <a:r>
              <a:rPr lang="en-US" dirty="0" err="1"/>
              <a:t>nunc</a:t>
            </a:r>
            <a:r>
              <a:rPr lang="en-US" dirty="0"/>
              <a:t>. </a:t>
            </a:r>
            <a:r>
              <a:rPr lang="en-US" dirty="0" err="1"/>
              <a:t>Scelerisque</a:t>
            </a:r>
            <a:r>
              <a:rPr lang="en-US" dirty="0"/>
              <a:t> fermentum dui </a:t>
            </a:r>
            <a:r>
              <a:rPr lang="en-US" dirty="0" err="1"/>
              <a:t>faucibus</a:t>
            </a:r>
            <a:r>
              <a:rPr lang="en-US" dirty="0"/>
              <a:t> in </a:t>
            </a:r>
            <a:r>
              <a:rPr lang="en-US" dirty="0" err="1"/>
              <a:t>ornare</a:t>
            </a:r>
            <a:r>
              <a:rPr lang="en-US" dirty="0"/>
              <a:t> </a:t>
            </a:r>
            <a:r>
              <a:rPr lang="en-US" dirty="0" err="1"/>
              <a:t>quam</a:t>
            </a:r>
            <a:r>
              <a:rPr lang="en-US" dirty="0"/>
              <a:t>.</a:t>
            </a:r>
          </a:p>
        </p:txBody>
      </p:sp>
      <p:sp>
        <p:nvSpPr>
          <p:cNvPr id="14" name="Text Placeholder 2">
            <a:extLst>
              <a:ext uri="{FF2B5EF4-FFF2-40B4-BE49-F238E27FC236}">
                <a16:creationId xmlns:a16="http://schemas.microsoft.com/office/drawing/2014/main" id="{76F6F2F0-441C-CF4B-BFEF-33C8E6004EAE}"/>
              </a:ext>
            </a:extLst>
          </p:cNvPr>
          <p:cNvSpPr>
            <a:spLocks noGrp="1"/>
          </p:cNvSpPr>
          <p:nvPr>
            <p:ph type="body" sz="quarter" idx="25" hasCustomPrompt="1"/>
          </p:nvPr>
        </p:nvSpPr>
        <p:spPr>
          <a:xfrm>
            <a:off x="8255537" y="4079875"/>
            <a:ext cx="3038257" cy="1436688"/>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Potenti nullam ac tortor vitae purus faucibus. Augue mauris augue neque gravida in. Nec ultrices dui sapien eget mi proin sed. Ultrices dui sapien eget mi proin sed. Sodales neque sodales ut etia.</a:t>
            </a:r>
          </a:p>
        </p:txBody>
      </p:sp>
      <p:sp>
        <p:nvSpPr>
          <p:cNvPr id="15" name="Text Placeholder 23">
            <a:extLst>
              <a:ext uri="{FF2B5EF4-FFF2-40B4-BE49-F238E27FC236}">
                <a16:creationId xmlns:a16="http://schemas.microsoft.com/office/drawing/2014/main" id="{95C9F16F-C68D-0546-A8A4-9AA5E32D0BA1}"/>
              </a:ext>
            </a:extLst>
          </p:cNvPr>
          <p:cNvSpPr>
            <a:spLocks noGrp="1"/>
          </p:cNvSpPr>
          <p:nvPr>
            <p:ph type="body" sz="quarter" idx="16" hasCustomPrompt="1"/>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16" name="Picture Placeholder 14" descr="Placeholder to insert Primary Official IOM logo">
            <a:extLst>
              <a:ext uri="{FF2B5EF4-FFF2-40B4-BE49-F238E27FC236}">
                <a16:creationId xmlns:a16="http://schemas.microsoft.com/office/drawing/2014/main" id="{4A35D9E0-5844-A640-A42F-7F51C558408E}"/>
              </a:ext>
            </a:extLst>
          </p:cNvPr>
          <p:cNvSpPr>
            <a:spLocks noGrp="1"/>
          </p:cNvSpPr>
          <p:nvPr>
            <p:ph type="pic" sz="quarter" idx="26"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227933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40A4F108-3D3F-2748-97E1-5150D8CC5565}"/>
              </a:ext>
            </a:extLst>
          </p:cNvPr>
          <p:cNvSpPr>
            <a:spLocks noGrp="1"/>
          </p:cNvSpPr>
          <p:nvPr>
            <p:ph type="body" idx="17" hasCustomPrompt="1"/>
          </p:nvPr>
        </p:nvSpPr>
        <p:spPr>
          <a:xfrm>
            <a:off x="780307" y="1150535"/>
            <a:ext cx="10514013" cy="984738"/>
          </a:xfrm>
          <a:prstGeom prst="rect">
            <a:avLst/>
          </a:prstGeom>
        </p:spPr>
        <p:txBody>
          <a:bodyPr numCol="1" spcCol="182880"/>
          <a:lstStyle>
            <a:lvl1pPr marL="0" indent="0" algn="just">
              <a:lnSpc>
                <a:spcPct val="100000"/>
              </a:lnSpc>
              <a:buNone/>
              <a:defRPr sz="1400">
                <a:latin typeface="Calibri" panose="020F0502020204030204" pitchFamily="34" charset="0"/>
                <a:cs typeface="Calibri" panose="020F0502020204030204" pitchFamily="34" charset="0"/>
              </a:defRPr>
            </a:lvl1pPr>
          </a:lstStyle>
          <a:p>
            <a:r>
              <a:rPr lang="en-US"/>
              <a:t>Duis at consectetur lorem donec massa. Egestas sed sed risus pretium quam vulputate. Duis convallis convallis tellus id interdum. Eget mi proin sed libero enim sed. Facilisi morbi tempus iaculis urna. Diam maecenas sed enim ut. Orci eu lobortis elementum nibh tellus molestie nunc non.</a:t>
            </a:r>
          </a:p>
        </p:txBody>
      </p:sp>
      <p:sp>
        <p:nvSpPr>
          <p:cNvPr id="4" name="Picture Placeholder 10" descr="An empty placeholder that you can use to insert an image of your choice.">
            <a:extLst>
              <a:ext uri="{FF2B5EF4-FFF2-40B4-BE49-F238E27FC236}">
                <a16:creationId xmlns:a16="http://schemas.microsoft.com/office/drawing/2014/main" id="{5E033CA9-24CC-9941-B2DA-248FFA3E6E4D}"/>
              </a:ext>
            </a:extLst>
          </p:cNvPr>
          <p:cNvSpPr>
            <a:spLocks noGrp="1"/>
          </p:cNvSpPr>
          <p:nvPr>
            <p:ph type="pic" sz="quarter" idx="19" hasCustomPrompt="1"/>
          </p:nvPr>
        </p:nvSpPr>
        <p:spPr>
          <a:xfrm>
            <a:off x="780306" y="2371871"/>
            <a:ext cx="5026869" cy="2973644"/>
          </a:xfrm>
          <a:prstGeom prst="rect">
            <a:avLst/>
          </a:prstGeom>
          <a:pattFill prst="pct90">
            <a:fgClr>
              <a:schemeClr val="accent2"/>
            </a:fgClr>
            <a:bgClr>
              <a:schemeClr val="accent4"/>
            </a:bgClr>
          </a:pattFill>
        </p:spPr>
        <p:txBody>
          <a:bodyPr/>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dirty="0"/>
              <a:t>Click to add picture</a:t>
            </a:r>
          </a:p>
        </p:txBody>
      </p:sp>
      <p:sp>
        <p:nvSpPr>
          <p:cNvPr id="5" name="Picture Placeholder 10" descr="An empty placeholder that you can use to insert an image of your choice.">
            <a:extLst>
              <a:ext uri="{FF2B5EF4-FFF2-40B4-BE49-F238E27FC236}">
                <a16:creationId xmlns:a16="http://schemas.microsoft.com/office/drawing/2014/main" id="{784A34E4-3164-BC41-9DEC-2E2FF620725E}"/>
              </a:ext>
            </a:extLst>
          </p:cNvPr>
          <p:cNvSpPr>
            <a:spLocks noGrp="1"/>
          </p:cNvSpPr>
          <p:nvPr>
            <p:ph type="pic" sz="quarter" idx="20" hasCustomPrompt="1"/>
          </p:nvPr>
        </p:nvSpPr>
        <p:spPr>
          <a:xfrm>
            <a:off x="6267450" y="2371041"/>
            <a:ext cx="5026870" cy="2974473"/>
          </a:xfrm>
          <a:prstGeom prst="rect">
            <a:avLst/>
          </a:prstGeom>
          <a:pattFill prst="pct90">
            <a:fgClr>
              <a:schemeClr val="accent2"/>
            </a:fgClr>
            <a:bgClr>
              <a:schemeClr val="accent4"/>
            </a:bgClr>
          </a:pattFill>
        </p:spPr>
        <p:txBody>
          <a:bodyPr/>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dirty="0"/>
              <a:t>Click to add picture</a:t>
            </a:r>
          </a:p>
        </p:txBody>
      </p:sp>
      <p:sp>
        <p:nvSpPr>
          <p:cNvPr id="7" name="Text Placeholder 23">
            <a:extLst>
              <a:ext uri="{FF2B5EF4-FFF2-40B4-BE49-F238E27FC236}">
                <a16:creationId xmlns:a16="http://schemas.microsoft.com/office/drawing/2014/main" id="{87472FDC-7463-F441-8D97-09C7C12865CF}"/>
              </a:ext>
            </a:extLst>
          </p:cNvPr>
          <p:cNvSpPr>
            <a:spLocks noGrp="1"/>
          </p:cNvSpPr>
          <p:nvPr>
            <p:ph type="body" sz="quarter" idx="16" hasCustomPrompt="1"/>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8" name="Picture Placeholder 14" descr="Placeholder to insert Primary Official IOM logo">
            <a:extLst>
              <a:ext uri="{FF2B5EF4-FFF2-40B4-BE49-F238E27FC236}">
                <a16:creationId xmlns:a16="http://schemas.microsoft.com/office/drawing/2014/main" id="{EA6D3085-FE31-9D4D-B771-0E74813B1602}"/>
              </a:ext>
            </a:extLst>
          </p:cNvPr>
          <p:cNvSpPr>
            <a:spLocks noGrp="1"/>
          </p:cNvSpPr>
          <p:nvPr>
            <p:ph type="pic" sz="quarter" idx="26" hasCustomPrompt="1"/>
          </p:nvPr>
        </p:nvSpPr>
        <p:spPr>
          <a:xfrm>
            <a:off x="10108504" y="5979028"/>
            <a:ext cx="1452932" cy="544850"/>
          </a:xfrm>
        </p:spPr>
        <p:txBody>
          <a:bodyPr>
            <a:normAutofit/>
          </a:bodyPr>
          <a:lstStyle>
            <a:lvl1pPr marL="0" indent="0" algn="ctr">
              <a:buNone/>
              <a:defRPr sz="900"/>
            </a:lvl1pPr>
          </a:lstStyle>
          <a:p>
            <a:r>
              <a:rPr lang="en-US" dirty="0"/>
              <a:t>CLICK TO INSERT LOGO</a:t>
            </a:r>
          </a:p>
        </p:txBody>
      </p:sp>
    </p:spTree>
    <p:extLst>
      <p:ext uri="{BB962C8B-B14F-4D97-AF65-F5344CB8AC3E}">
        <p14:creationId xmlns:p14="http://schemas.microsoft.com/office/powerpoint/2010/main" val="3888109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Picture Placeholder 10" descr="An empty placeholder that you can use to insert an image of your choice.">
            <a:extLst>
              <a:ext uri="{FF2B5EF4-FFF2-40B4-BE49-F238E27FC236}">
                <a16:creationId xmlns:a16="http://schemas.microsoft.com/office/drawing/2014/main" id="{8CBE3732-9BA9-3942-A008-FFEEE95B33B2}"/>
              </a:ext>
            </a:extLst>
          </p:cNvPr>
          <p:cNvSpPr>
            <a:spLocks noGrp="1"/>
          </p:cNvSpPr>
          <p:nvPr>
            <p:ph type="pic" sz="quarter" idx="22" hasCustomPrompt="1"/>
          </p:nvPr>
        </p:nvSpPr>
        <p:spPr>
          <a:xfrm>
            <a:off x="781050" y="1340222"/>
            <a:ext cx="3295860" cy="2139345"/>
          </a:xfrm>
          <a:prstGeom prst="rect">
            <a:avLst/>
          </a:prstGeom>
          <a:pattFill prst="pct90">
            <a:fgClr>
              <a:schemeClr val="accent2"/>
            </a:fgClr>
            <a:bgClr>
              <a:schemeClr val="accent4"/>
            </a:bgClr>
          </a:pattFill>
        </p:spPr>
        <p:txBody>
          <a:bodyPr/>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dirty="0"/>
              <a:t>Click to add picture</a:t>
            </a:r>
          </a:p>
        </p:txBody>
      </p:sp>
      <p:sp>
        <p:nvSpPr>
          <p:cNvPr id="4" name="Text Placeholder 2">
            <a:extLst>
              <a:ext uri="{FF2B5EF4-FFF2-40B4-BE49-F238E27FC236}">
                <a16:creationId xmlns:a16="http://schemas.microsoft.com/office/drawing/2014/main" id="{D0DF1B6F-C427-3745-AD6D-6DAE66D239DD}"/>
              </a:ext>
            </a:extLst>
          </p:cNvPr>
          <p:cNvSpPr>
            <a:spLocks noGrp="1"/>
          </p:cNvSpPr>
          <p:nvPr>
            <p:ph type="body" sz="quarter" idx="17" hasCustomPrompt="1"/>
          </p:nvPr>
        </p:nvSpPr>
        <p:spPr>
          <a:xfrm>
            <a:off x="4451813" y="1340222"/>
            <a:ext cx="6943124" cy="356202"/>
          </a:xfrm>
          <a:prstGeom prst="rect">
            <a:avLst/>
          </a:prstGeom>
        </p:spPr>
        <p:txBody>
          <a:bodyPr/>
          <a:lstStyle>
            <a:lvl1pPr marL="0" indent="0">
              <a:buNone/>
              <a:defRPr sz="1800">
                <a:solidFill>
                  <a:srgbClr val="0048AA"/>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Title</a:t>
            </a:r>
          </a:p>
        </p:txBody>
      </p:sp>
      <p:sp>
        <p:nvSpPr>
          <p:cNvPr id="5" name="Text Placeholder 2">
            <a:extLst>
              <a:ext uri="{FF2B5EF4-FFF2-40B4-BE49-F238E27FC236}">
                <a16:creationId xmlns:a16="http://schemas.microsoft.com/office/drawing/2014/main" id="{F2E79EE0-4BCF-6540-9AE6-24B68ADF289A}"/>
              </a:ext>
            </a:extLst>
          </p:cNvPr>
          <p:cNvSpPr>
            <a:spLocks noGrp="1"/>
          </p:cNvSpPr>
          <p:nvPr>
            <p:ph type="body" sz="quarter" idx="26" hasCustomPrompt="1"/>
          </p:nvPr>
        </p:nvSpPr>
        <p:spPr>
          <a:xfrm>
            <a:off x="4448315" y="1719143"/>
            <a:ext cx="6951343" cy="926859"/>
          </a:xfrm>
          <a:prstGeom prst="rect">
            <a:avLst/>
          </a:prstGeom>
        </p:spPr>
        <p:txBody>
          <a:bodyPr/>
          <a:lstStyle>
            <a:lvl1pPr marL="0" indent="0">
              <a:buNone/>
              <a:defRPr sz="1400">
                <a:solidFill>
                  <a:schemeClr val="tx1"/>
                </a:solidFill>
                <a:latin typeface="Calibri" panose="020F0502020204030204" pitchFamily="34" charset="0"/>
                <a:cs typeface="Calibri" panose="020F0502020204030204" pitchFamily="34" charset="0"/>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err="1"/>
              <a:t>Netus</a:t>
            </a:r>
            <a:r>
              <a:rPr lang="en-US" dirty="0"/>
              <a:t> et </a:t>
            </a:r>
            <a:r>
              <a:rPr lang="en-US" dirty="0" err="1"/>
              <a:t>malesuada</a:t>
            </a:r>
            <a:r>
              <a:rPr lang="en-US" dirty="0"/>
              <a:t> fames ac </a:t>
            </a:r>
            <a:r>
              <a:rPr lang="en-US" dirty="0" err="1"/>
              <a:t>turpis</a:t>
            </a:r>
            <a:r>
              <a:rPr lang="en-US" dirty="0"/>
              <a:t> </a:t>
            </a:r>
            <a:r>
              <a:rPr lang="en-US" dirty="0" err="1"/>
              <a:t>egestas</a:t>
            </a:r>
            <a:r>
              <a:rPr lang="en-US" dirty="0"/>
              <a:t> integer. Non </a:t>
            </a:r>
            <a:r>
              <a:rPr lang="en-US" dirty="0" err="1"/>
              <a:t>consectetur</a:t>
            </a:r>
            <a:r>
              <a:rPr lang="en-US" dirty="0"/>
              <a:t> a </a:t>
            </a:r>
            <a:r>
              <a:rPr lang="en-US" dirty="0" err="1"/>
              <a:t>erat</a:t>
            </a:r>
            <a:r>
              <a:rPr lang="en-US" dirty="0"/>
              <a:t> </a:t>
            </a:r>
            <a:r>
              <a:rPr lang="en-US" dirty="0" err="1"/>
              <a:t>nam</a:t>
            </a:r>
            <a:r>
              <a:rPr lang="en-US" dirty="0"/>
              <a:t> at </a:t>
            </a:r>
            <a:r>
              <a:rPr lang="en-US" dirty="0" err="1"/>
              <a:t>lectus</a:t>
            </a:r>
            <a:r>
              <a:rPr lang="en-US" dirty="0"/>
              <a:t> </a:t>
            </a:r>
            <a:r>
              <a:rPr lang="en-US" dirty="0" err="1"/>
              <a:t>urna</a:t>
            </a:r>
            <a:r>
              <a:rPr lang="en-US" dirty="0"/>
              <a:t> </a:t>
            </a:r>
            <a:r>
              <a:rPr lang="en-US" dirty="0" err="1"/>
              <a:t>duis</a:t>
            </a:r>
            <a:r>
              <a:rPr lang="en-US" dirty="0"/>
              <a:t> convallis. Dolor </a:t>
            </a:r>
            <a:r>
              <a:rPr lang="en-US" dirty="0" err="1"/>
              <a:t>purus</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vel. </a:t>
            </a:r>
            <a:r>
              <a:rPr lang="en-US" dirty="0" err="1"/>
              <a:t>Etiam</a:t>
            </a:r>
            <a:r>
              <a:rPr lang="en-US" dirty="0"/>
              <a:t> non </a:t>
            </a:r>
            <a:r>
              <a:rPr lang="en-US" dirty="0" err="1"/>
              <a:t>quam</a:t>
            </a:r>
            <a:r>
              <a:rPr lang="en-US" dirty="0"/>
              <a:t> </a:t>
            </a:r>
            <a:r>
              <a:rPr lang="en-US" dirty="0" err="1"/>
              <a:t>lacus</a:t>
            </a:r>
            <a:r>
              <a:rPr lang="en-US" dirty="0"/>
              <a:t> </a:t>
            </a:r>
            <a:r>
              <a:rPr lang="en-US" dirty="0" err="1"/>
              <a:t>suspendisse</a:t>
            </a:r>
            <a:r>
              <a:rPr lang="en-US" dirty="0"/>
              <a:t> </a:t>
            </a:r>
            <a:r>
              <a:rPr lang="en-US" dirty="0" err="1"/>
              <a:t>faucibus</a:t>
            </a:r>
            <a:r>
              <a:rPr lang="en-US" dirty="0"/>
              <a:t> </a:t>
            </a:r>
            <a:r>
              <a:rPr lang="en-US" dirty="0" err="1"/>
              <a:t>interdum</a:t>
            </a:r>
            <a:r>
              <a:rPr lang="en-US" dirty="0"/>
              <a:t> </a:t>
            </a:r>
            <a:r>
              <a:rPr lang="en-US" dirty="0" err="1"/>
              <a:t>posuere</a:t>
            </a:r>
            <a:r>
              <a:rPr lang="en-US" dirty="0"/>
              <a:t>.</a:t>
            </a:r>
          </a:p>
        </p:txBody>
      </p:sp>
      <p:sp>
        <p:nvSpPr>
          <p:cNvPr id="6" name="Text Placeholder 2">
            <a:extLst>
              <a:ext uri="{FF2B5EF4-FFF2-40B4-BE49-F238E27FC236}">
                <a16:creationId xmlns:a16="http://schemas.microsoft.com/office/drawing/2014/main" id="{AFEAACD3-21B1-5247-B78D-FC5E2956B00D}"/>
              </a:ext>
            </a:extLst>
          </p:cNvPr>
          <p:cNvSpPr>
            <a:spLocks noGrp="1"/>
          </p:cNvSpPr>
          <p:nvPr>
            <p:ph type="body" sz="quarter" idx="27" hasCustomPrompt="1"/>
          </p:nvPr>
        </p:nvSpPr>
        <p:spPr>
          <a:xfrm>
            <a:off x="4448175" y="3943350"/>
            <a:ext cx="6951342" cy="927100"/>
          </a:xfrm>
          <a:prstGeom prst="rect">
            <a:avLst/>
          </a:prstGeom>
        </p:spPr>
        <p:txBody>
          <a:bodyPr/>
          <a:lstStyle>
            <a:lvl1pPr marL="0" indent="0">
              <a:buNone/>
              <a:defRPr sz="1400">
                <a:latin typeface="Calibri" panose="020F0502020204030204" pitchFamily="34" charset="0"/>
                <a:cs typeface="Calibri" panose="020F0502020204030204" pitchFamily="34" charset="0"/>
              </a:defRPr>
            </a:lvl1pPr>
          </a:lstStyle>
          <a:p>
            <a:pPr lvl="0"/>
            <a:r>
              <a:rPr lang="en-US"/>
              <a:t>Senectus et netus et malesuada fames ac turpis egestas sed. Netus et malesuada fames ac turpis egestas integer. Non consectetur a erat nam at lectus urna duis convallis. Dolor purus non enim praesent elementum facilisis leo vel.</a:t>
            </a:r>
          </a:p>
        </p:txBody>
      </p:sp>
      <p:sp>
        <p:nvSpPr>
          <p:cNvPr id="7" name="Text Placeholder 4">
            <a:extLst>
              <a:ext uri="{FF2B5EF4-FFF2-40B4-BE49-F238E27FC236}">
                <a16:creationId xmlns:a16="http://schemas.microsoft.com/office/drawing/2014/main" id="{74B68961-6BBB-A146-A2FE-25FCB8996B99}"/>
              </a:ext>
            </a:extLst>
          </p:cNvPr>
          <p:cNvSpPr>
            <a:spLocks noGrp="1"/>
          </p:cNvSpPr>
          <p:nvPr>
            <p:ph type="body" sz="quarter" idx="28" hasCustomPrompt="1"/>
          </p:nvPr>
        </p:nvSpPr>
        <p:spPr>
          <a:xfrm>
            <a:off x="4448174" y="3551814"/>
            <a:ext cx="6951341" cy="358775"/>
          </a:xfrm>
          <a:prstGeom prst="rect">
            <a:avLst/>
          </a:prstGeom>
        </p:spPr>
        <p:txBody>
          <a:bodyPr/>
          <a:lstStyle>
            <a:lvl1pPr marL="0" indent="0">
              <a:buNone/>
              <a:defRPr sz="1800">
                <a:solidFill>
                  <a:srgbClr val="0048AA"/>
                </a:solidFill>
                <a:latin typeface="Gill Sans Nova Book" panose="020B0502020204020203" pitchFamily="34" charset="0"/>
              </a:defRPr>
            </a:lvl1pPr>
          </a:lstStyle>
          <a:p>
            <a:pPr lvl="0"/>
            <a:r>
              <a:rPr lang="en-US"/>
              <a:t>Title</a:t>
            </a:r>
          </a:p>
        </p:txBody>
      </p:sp>
      <p:sp>
        <p:nvSpPr>
          <p:cNvPr id="8" name="Text Placeholder 23">
            <a:extLst>
              <a:ext uri="{FF2B5EF4-FFF2-40B4-BE49-F238E27FC236}">
                <a16:creationId xmlns:a16="http://schemas.microsoft.com/office/drawing/2014/main" id="{2E65B9B6-B02B-1347-8CB2-1263EB5B13C9}"/>
              </a:ext>
            </a:extLst>
          </p:cNvPr>
          <p:cNvSpPr>
            <a:spLocks noGrp="1"/>
          </p:cNvSpPr>
          <p:nvPr>
            <p:ph type="body" sz="quarter" idx="16" hasCustomPrompt="1"/>
          </p:nvPr>
        </p:nvSpPr>
        <p:spPr>
          <a:xfrm>
            <a:off x="781050" y="645286"/>
            <a:ext cx="10514013" cy="356203"/>
          </a:xfrm>
          <a:prstGeom prst="rect">
            <a:avLst/>
          </a:prstGeom>
        </p:spPr>
        <p:txBody>
          <a:bodyPr/>
          <a:lstStyle>
            <a:lvl1pPr marL="0" indent="0">
              <a:buNone/>
              <a:defRPr sz="2200">
                <a:solidFill>
                  <a:srgbClr val="0048AA"/>
                </a:solidFill>
                <a:latin typeface="Calibri" panose="020F0502020204030204" pitchFamily="34" charset="0"/>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
        <p:nvSpPr>
          <p:cNvPr id="9" name="Picture Placeholder 10" descr="An empty placeholder that you can use to insert an image of your choice.">
            <a:extLst>
              <a:ext uri="{FF2B5EF4-FFF2-40B4-BE49-F238E27FC236}">
                <a16:creationId xmlns:a16="http://schemas.microsoft.com/office/drawing/2014/main" id="{EC6FAE10-DD03-FF44-9495-6B1D322E5F37}"/>
              </a:ext>
            </a:extLst>
          </p:cNvPr>
          <p:cNvSpPr>
            <a:spLocks noGrp="1"/>
          </p:cNvSpPr>
          <p:nvPr>
            <p:ph type="pic" sz="quarter" idx="21" hasCustomPrompt="1"/>
          </p:nvPr>
        </p:nvSpPr>
        <p:spPr>
          <a:xfrm>
            <a:off x="792483" y="3571910"/>
            <a:ext cx="3295860" cy="2139345"/>
          </a:xfrm>
          <a:prstGeom prst="rect">
            <a:avLst/>
          </a:prstGeom>
          <a:pattFill prst="pct90">
            <a:fgClr>
              <a:schemeClr val="accent2"/>
            </a:fgClr>
            <a:bgClr>
              <a:schemeClr val="accent4"/>
            </a:bgClr>
          </a:pattFill>
        </p:spPr>
        <p:txBody>
          <a:bodyPr/>
          <a:lstStyle>
            <a:lvl1pPr marL="0" indent="0">
              <a:buNone/>
              <a:defRPr sz="1600">
                <a:solidFill>
                  <a:schemeClr val="bg1"/>
                </a:solidFill>
                <a:latin typeface="Calibri" panose="020F0502020204030204" pitchFamily="34" charset="0"/>
                <a:cs typeface="Calibri" panose="020F0502020204030204" pitchFamily="34" charset="0"/>
              </a:defRPr>
            </a:lvl1pPr>
          </a:lstStyle>
          <a:p>
            <a:r>
              <a:rPr lang="en-US" dirty="0"/>
              <a:t>Click to add picture</a:t>
            </a:r>
          </a:p>
        </p:txBody>
      </p:sp>
      <p:sp>
        <p:nvSpPr>
          <p:cNvPr id="11" name="Picture Placeholder 14" descr="Placeholder to insert Primary Official IOM logo">
            <a:extLst>
              <a:ext uri="{FF2B5EF4-FFF2-40B4-BE49-F238E27FC236}">
                <a16:creationId xmlns:a16="http://schemas.microsoft.com/office/drawing/2014/main" id="{9798CF17-4A18-5749-8A0A-73336379CBE5}"/>
              </a:ext>
            </a:extLst>
          </p:cNvPr>
          <p:cNvSpPr>
            <a:spLocks noGrp="1"/>
          </p:cNvSpPr>
          <p:nvPr>
            <p:ph type="pic" sz="quarter" idx="29" hasCustomPrompt="1"/>
          </p:nvPr>
        </p:nvSpPr>
        <p:spPr>
          <a:xfrm>
            <a:off x="10108504" y="5979028"/>
            <a:ext cx="1452932" cy="544850"/>
          </a:xfrm>
        </p:spPr>
        <p:txBody>
          <a:bodyPr>
            <a:normAutofit/>
          </a:bodyPr>
          <a:lstStyle>
            <a:lvl1pPr marL="0" indent="0" algn="ctr">
              <a:buNone/>
              <a:defRPr sz="900"/>
            </a:lvl1pPr>
          </a:lstStyle>
          <a:p>
            <a:r>
              <a:rPr lang="en-US"/>
              <a:t>CLICK TO INSERT LOGO</a:t>
            </a:r>
          </a:p>
        </p:txBody>
      </p:sp>
    </p:spTree>
    <p:extLst>
      <p:ext uri="{BB962C8B-B14F-4D97-AF65-F5344CB8AC3E}">
        <p14:creationId xmlns:p14="http://schemas.microsoft.com/office/powerpoint/2010/main" val="3375966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Left Photo and Text 1">
    <p:spTree>
      <p:nvGrpSpPr>
        <p:cNvPr id="1" name=""/>
        <p:cNvGrpSpPr/>
        <p:nvPr/>
      </p:nvGrpSpPr>
      <p:grpSpPr>
        <a:xfrm>
          <a:off x="0" y="0"/>
          <a:ext cx="0" cy="0"/>
          <a:chOff x="0" y="0"/>
          <a:chExt cx="0" cy="0"/>
        </a:xfrm>
      </p:grpSpPr>
      <p:sp>
        <p:nvSpPr>
          <p:cNvPr id="6" name="Picture Placeholder 10" descr="An empty placeholder that you can use to insert an image of your choice.">
            <a:extLst>
              <a:ext uri="{FF2B5EF4-FFF2-40B4-BE49-F238E27FC236}">
                <a16:creationId xmlns:a16="http://schemas.microsoft.com/office/drawing/2014/main" id="{D8588857-F43F-EE4E-8020-6476FE6B59CB}"/>
              </a:ext>
            </a:extLst>
          </p:cNvPr>
          <p:cNvSpPr>
            <a:spLocks noGrp="1"/>
          </p:cNvSpPr>
          <p:nvPr>
            <p:ph type="pic" sz="quarter" idx="10" hasCustomPrompt="1"/>
          </p:nvPr>
        </p:nvSpPr>
        <p:spPr>
          <a:xfrm>
            <a:off x="2" y="0"/>
            <a:ext cx="4471791" cy="6858000"/>
          </a:xfrm>
          <a:prstGeom prst="rect">
            <a:avLst/>
          </a:prstGeom>
          <a:pattFill prst="pct90">
            <a:fgClr>
              <a:schemeClr val="accent2"/>
            </a:fgClr>
            <a:bgClr>
              <a:schemeClr val="accent4"/>
            </a:bgClr>
          </a:pattFill>
        </p:spPr>
        <p:txBody>
          <a:bodyPr tIns="91440"/>
          <a:lstStyle>
            <a:lvl1pPr marL="0" indent="0">
              <a:buNone/>
              <a:defRPr sz="1800">
                <a:solidFill>
                  <a:schemeClr val="bg1"/>
                </a:solidFill>
                <a:latin typeface="Gill Sans Nova Book" panose="020B0502020204020203" pitchFamily="34" charset="0"/>
              </a:defRPr>
            </a:lvl1pPr>
          </a:lstStyle>
          <a:p>
            <a:r>
              <a:rPr lang="en-US" dirty="0"/>
              <a:t>Click to add picture</a:t>
            </a:r>
          </a:p>
        </p:txBody>
      </p:sp>
      <p:sp>
        <p:nvSpPr>
          <p:cNvPr id="13" name="Text Placeholder 12">
            <a:extLst>
              <a:ext uri="{FF2B5EF4-FFF2-40B4-BE49-F238E27FC236}">
                <a16:creationId xmlns:a16="http://schemas.microsoft.com/office/drawing/2014/main" id="{FBF78957-9028-5B4A-B278-20FD98FD30DB}"/>
              </a:ext>
            </a:extLst>
          </p:cNvPr>
          <p:cNvSpPr>
            <a:spLocks noGrp="1"/>
          </p:cNvSpPr>
          <p:nvPr>
            <p:ph type="body" sz="quarter" idx="12"/>
          </p:nvPr>
        </p:nvSpPr>
        <p:spPr>
          <a:xfrm>
            <a:off x="4848225" y="3641375"/>
            <a:ext cx="5135563" cy="1231251"/>
          </a:xfrm>
        </p:spPr>
        <p:txBody>
          <a:bodyPr/>
          <a:lstStyle>
            <a:lvl1pPr marL="0" indent="0">
              <a:buNone/>
              <a:defRPr>
                <a:solidFill>
                  <a:schemeClr val="tx1"/>
                </a:solidFill>
              </a:defRPr>
            </a:lvl1pPr>
            <a:lvl2pPr marL="11113" indent="0">
              <a:buNone/>
              <a:tabLst/>
              <a:defRPr>
                <a:solidFill>
                  <a:schemeClr val="tx1"/>
                </a:solidFill>
              </a:defRPr>
            </a:lvl2pPr>
            <a:lvl3pPr marL="11113" indent="0">
              <a:buNone/>
              <a:tabLst/>
              <a:defRPr>
                <a:solidFill>
                  <a:schemeClr val="tx1"/>
                </a:solidFill>
              </a:defRPr>
            </a:lvl3pPr>
            <a:lvl4pPr marL="11113" indent="0">
              <a:buNone/>
              <a:tabLst/>
              <a:defRPr>
                <a:solidFill>
                  <a:schemeClr val="accent3"/>
                </a:solidFill>
              </a:defRPr>
            </a:lvl4pPr>
            <a:lvl5pPr marL="11113" indent="0">
              <a:buNone/>
              <a:tabLst/>
              <a:defRPr>
                <a:solidFill>
                  <a:schemeClr val="accent3"/>
                </a:solidFill>
              </a:defRPr>
            </a:lvl5pPr>
          </a:lstStyle>
          <a:p>
            <a:pPr lvl="0"/>
            <a:r>
              <a:rPr lang="en-US"/>
              <a:t>Click to edit Master text styles</a:t>
            </a:r>
          </a:p>
          <a:p>
            <a:pPr lvl="1"/>
            <a:r>
              <a:rPr lang="en-US"/>
              <a:t>Second level</a:t>
            </a:r>
          </a:p>
          <a:p>
            <a:pPr lvl="2"/>
            <a:r>
              <a:rPr lang="en-US"/>
              <a:t>Third level</a:t>
            </a:r>
          </a:p>
        </p:txBody>
      </p:sp>
      <p:sp>
        <p:nvSpPr>
          <p:cNvPr id="15" name="Picture Placeholder 14" descr="Placeholder to insert Primary Official IOM logo">
            <a:extLst>
              <a:ext uri="{FF2B5EF4-FFF2-40B4-BE49-F238E27FC236}">
                <a16:creationId xmlns:a16="http://schemas.microsoft.com/office/drawing/2014/main" id="{CA791975-43C7-FE45-8DBF-05A59DEE2F80}"/>
              </a:ext>
            </a:extLst>
          </p:cNvPr>
          <p:cNvSpPr>
            <a:spLocks noGrp="1"/>
          </p:cNvSpPr>
          <p:nvPr>
            <p:ph type="pic" sz="quarter" idx="13" hasCustomPrompt="1"/>
          </p:nvPr>
        </p:nvSpPr>
        <p:spPr>
          <a:xfrm>
            <a:off x="9732636" y="5615951"/>
            <a:ext cx="1828800" cy="685800"/>
          </a:xfrm>
        </p:spPr>
        <p:txBody>
          <a:bodyPr>
            <a:normAutofit/>
          </a:bodyPr>
          <a:lstStyle>
            <a:lvl1pPr marL="0" indent="0" algn="ctr">
              <a:buNone/>
              <a:defRPr sz="900"/>
            </a:lvl1pPr>
          </a:lstStyle>
          <a:p>
            <a:r>
              <a:rPr lang="en-US"/>
              <a:t>CLICK TO INSERT LOGO</a:t>
            </a:r>
          </a:p>
        </p:txBody>
      </p:sp>
      <p:sp>
        <p:nvSpPr>
          <p:cNvPr id="16" name="Title 2">
            <a:extLst>
              <a:ext uri="{FF2B5EF4-FFF2-40B4-BE49-F238E27FC236}">
                <a16:creationId xmlns:a16="http://schemas.microsoft.com/office/drawing/2014/main" id="{5398DB1F-1C42-AB40-B69D-8EC1B62028AA}"/>
              </a:ext>
            </a:extLst>
          </p:cNvPr>
          <p:cNvSpPr>
            <a:spLocks noGrp="1"/>
          </p:cNvSpPr>
          <p:nvPr>
            <p:ph type="title" hasCustomPrompt="1"/>
          </p:nvPr>
        </p:nvSpPr>
        <p:spPr>
          <a:xfrm>
            <a:off x="3494761" y="1365338"/>
            <a:ext cx="8066675" cy="2063663"/>
          </a:xfrm>
          <a:solidFill>
            <a:schemeClr val="tx1"/>
          </a:solidFill>
        </p:spPr>
        <p:txBody>
          <a:bodyPr lIns="594360"/>
          <a:lstStyle>
            <a:lvl1pPr>
              <a:defRPr>
                <a:solidFill>
                  <a:schemeClr val="bg1"/>
                </a:solidFill>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2522500272"/>
      </p:ext>
    </p:extLst>
  </p:cSld>
  <p:clrMapOvr>
    <a:masterClrMapping/>
  </p:clrMapOvr>
  <p:extLst>
    <p:ext uri="{DCECCB84-F9BA-43D5-87BE-67443E8EF086}">
      <p15:sldGuideLst xmlns:p15="http://schemas.microsoft.com/office/powerpoint/2012/main">
        <p15:guide id="1" orient="horz" pos="2160">
          <p15:clr>
            <a:srgbClr val="5ACBF0"/>
          </p15:clr>
        </p15:guide>
        <p15:guide id="2"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10" Type="http://schemas.openxmlformats.org/officeDocument/2006/relationships/theme" Target="../theme/theme2.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428016-6532-964C-B486-CE33A8DC33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FC67B5A-E5AD-E344-8CF5-8A3C24798A53}"/>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7352498"/>
      </p:ext>
    </p:extLst>
  </p:cSld>
  <p:clrMap bg1="lt1" tx1="dk1" bg2="lt2" tx2="dk2" accent1="accent1" accent2="accent2" accent3="accent3" accent4="accent4" accent5="accent5" accent6="accent6" hlink="hlink" folHlink="folHlink"/>
  <p:sldLayoutIdLst>
    <p:sldLayoutId id="2147483680" r:id="rId1"/>
    <p:sldLayoutId id="2147483792" r:id="rId2"/>
    <p:sldLayoutId id="2147483666" r:id="rId3"/>
    <p:sldLayoutId id="2147483682" r:id="rId4"/>
    <p:sldLayoutId id="2147483683" r:id="rId5"/>
    <p:sldLayoutId id="2147483684" r:id="rId6"/>
    <p:sldLayoutId id="2147483685" r:id="rId7"/>
    <p:sldLayoutId id="2147483686" r:id="rId8"/>
    <p:sldLayoutId id="2147483710" r:id="rId9"/>
    <p:sldLayoutId id="2147483711" r:id="rId10"/>
    <p:sldLayoutId id="2147483712" r:id="rId11"/>
    <p:sldLayoutId id="2147483713" r:id="rId12"/>
    <p:sldLayoutId id="2147483734" r:id="rId13"/>
    <p:sldLayoutId id="2147483735" r:id="rId14"/>
    <p:sldLayoutId id="2147483736" r:id="rId15"/>
    <p:sldLayoutId id="2147483737" r:id="rId16"/>
    <p:sldLayoutId id="2147483738" r:id="rId17"/>
    <p:sldLayoutId id="2147483739" r:id="rId18"/>
    <p:sldLayoutId id="2147483791" r:id="rId19"/>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40DB68-A2BA-2449-B476-C345820666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16ABA9-95A7-4844-9577-BECAA53DB49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88F6E90-4DE2-914E-ADFB-2ACC2D7C20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27FCE4-CFA6-BF47-B47E-DE47B4DD39E6}" type="datetimeFigureOut">
              <a:t>08/09/2025</a:t>
            </a:fld>
            <a:endParaRPr lang="en-US"/>
          </a:p>
        </p:txBody>
      </p:sp>
      <p:sp>
        <p:nvSpPr>
          <p:cNvPr id="5" name="Footer Placeholder 4">
            <a:extLst>
              <a:ext uri="{FF2B5EF4-FFF2-40B4-BE49-F238E27FC236}">
                <a16:creationId xmlns:a16="http://schemas.microsoft.com/office/drawing/2014/main" id="{0170B5B1-AED3-E44C-9956-374D96A3C4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4D6111-428B-B14C-BFE7-3A6FE9D1EE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F1D8C-8842-D749-81F9-D425F13EFBF0}" type="slidenum">
              <a:t>‹#›</a:t>
            </a:fld>
            <a:endParaRPr lang="en-US"/>
          </a:p>
        </p:txBody>
      </p:sp>
    </p:spTree>
    <p:extLst>
      <p:ext uri="{BB962C8B-B14F-4D97-AF65-F5344CB8AC3E}">
        <p14:creationId xmlns:p14="http://schemas.microsoft.com/office/powerpoint/2010/main" val="4041045405"/>
      </p:ext>
    </p:extLst>
  </p:cSld>
  <p:clrMap bg1="lt1" tx1="dk1" bg2="lt2" tx2="dk2" accent1="accent1" accent2="accent2" accent3="accent3" accent4="accent4" accent5="accent5" accent6="accent6" hlink="hlink" folHlink="folHlink"/>
  <p:sldLayoutIdLst>
    <p:sldLayoutId id="2147483679" r:id="rId1"/>
    <p:sldLayoutId id="2147483687" r:id="rId2"/>
    <p:sldLayoutId id="2147483688" r:id="rId3"/>
    <p:sldLayoutId id="2147483689" r:id="rId4"/>
    <p:sldLayoutId id="2147483690" r:id="rId5"/>
    <p:sldLayoutId id="2147483718" r:id="rId6"/>
    <p:sldLayoutId id="2147483780" r:id="rId7"/>
    <p:sldLayoutId id="2147483805" r:id="rId8"/>
    <p:sldLayoutId id="2147483786"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6.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teams.microsoft.com/meet/3517166269485?p=ickvn0imTGddd9l8TG" TargetMode="External"/><Relationship Id="rId1" Type="http://schemas.openxmlformats.org/officeDocument/2006/relationships/slideLayout" Target="../slideLayouts/slideLayout21.xml"/><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hyperlink" Target="https://sheltercluster.org/geographic-region/caribbean" TargetMode="External"/><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4.emf"/><Relationship Id="rId5" Type="http://schemas.openxmlformats.org/officeDocument/2006/relationships/image" Target="../media/image31.jpe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1.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chat.whatsapp.com/DRjNs1JNN7GD75nF62MwHt?mode=ems_share_c" TargetMode="External"/><Relationship Id="rId1" Type="http://schemas.openxmlformats.org/officeDocument/2006/relationships/slideLayout" Target="../slideLayouts/slideLayout21.xml"/><Relationship Id="rId5" Type="http://schemas.openxmlformats.org/officeDocument/2006/relationships/image" Target="../media/image4.emf"/><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21.x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1.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1.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34.emf"/></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8.xml"/><Relationship Id="rId5" Type="http://schemas.openxmlformats.org/officeDocument/2006/relationships/image" Target="../media/image4.emf"/><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26" Type="http://schemas.openxmlformats.org/officeDocument/2006/relationships/image" Target="../media/image4.emf"/><Relationship Id="rId3" Type="http://schemas.openxmlformats.org/officeDocument/2006/relationships/image" Target="../media/image3.png"/><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9.jpeg"/><Relationship Id="rId25" Type="http://schemas.openxmlformats.org/officeDocument/2006/relationships/image" Target="../media/image27.png"/><Relationship Id="rId2" Type="http://schemas.openxmlformats.org/officeDocument/2006/relationships/notesSlide" Target="../notesSlides/notesSlide3.xml"/><Relationship Id="rId16" Type="http://schemas.openxmlformats.org/officeDocument/2006/relationships/image" Target="../media/image18.svg"/><Relationship Id="rId20" Type="http://schemas.openxmlformats.org/officeDocument/2006/relationships/image" Target="../media/image22.png"/><Relationship Id="rId1" Type="http://schemas.openxmlformats.org/officeDocument/2006/relationships/slideLayout" Target="../slideLayouts/slideLayout28.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jpeg"/><Relationship Id="rId5" Type="http://schemas.openxmlformats.org/officeDocument/2006/relationships/image" Target="../media/image7.png"/><Relationship Id="rId15" Type="http://schemas.openxmlformats.org/officeDocument/2006/relationships/image" Target="../media/image17.png"/><Relationship Id="rId23" Type="http://schemas.openxmlformats.org/officeDocument/2006/relationships/image" Target="../media/image25.png"/><Relationship Id="rId28" Type="http://schemas.openxmlformats.org/officeDocument/2006/relationships/image" Target="../media/image29.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g"/><Relationship Id="rId14" Type="http://schemas.openxmlformats.org/officeDocument/2006/relationships/image" Target="../media/image16.svg"/><Relationship Id="rId22" Type="http://schemas.openxmlformats.org/officeDocument/2006/relationships/image" Target="../media/image24.png"/><Relationship Id="rId27"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7.xml"/><Relationship Id="rId5" Type="http://schemas.openxmlformats.org/officeDocument/2006/relationships/image" Target="../media/image4.emf"/><Relationship Id="rId4" Type="http://schemas.openxmlformats.org/officeDocument/2006/relationships/image" Target="../media/image30.emf"/></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hyperlink" Target="https://forms.cloud.microsoft/e/qtcASM7c5V" TargetMode="External"/><Relationship Id="rId2" Type="http://schemas.openxmlformats.org/officeDocument/2006/relationships/image" Target="../media/image3.png"/><Relationship Id="rId1" Type="http://schemas.openxmlformats.org/officeDocument/2006/relationships/slideLayout" Target="../slideLayouts/slideLayout21.xml"/><Relationship Id="rId5" Type="http://schemas.openxmlformats.org/officeDocument/2006/relationships/image" Target="../media/image4.emf"/><Relationship Id="rId4" Type="http://schemas.openxmlformats.org/officeDocument/2006/relationships/hyperlink" Target="mailto:Jwegdam@iom.i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person standing in front of a pile of wood&#10;&#10;AI-generated content may be incorrect.">
            <a:extLst>
              <a:ext uri="{FF2B5EF4-FFF2-40B4-BE49-F238E27FC236}">
                <a16:creationId xmlns:a16="http://schemas.microsoft.com/office/drawing/2014/main" id="{7FEFD8D4-DA9C-28E0-14A8-95349970B1A5}"/>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a:xfrm>
            <a:off x="1" y="0"/>
            <a:ext cx="4266888" cy="6543470"/>
          </a:xfrm>
        </p:spPr>
      </p:pic>
      <p:sp>
        <p:nvSpPr>
          <p:cNvPr id="2" name="Title 1">
            <a:extLst>
              <a:ext uri="{FF2B5EF4-FFF2-40B4-BE49-F238E27FC236}">
                <a16:creationId xmlns:a16="http://schemas.microsoft.com/office/drawing/2014/main" id="{0D37324F-05C0-AF10-0223-E32BAECA6741}"/>
              </a:ext>
              <a:ext uri="{C183D7F6-B498-43B3-948B-1728B52AA6E4}">
                <adec:decorative xmlns:adec="http://schemas.microsoft.com/office/drawing/2017/decorative" val="0"/>
              </a:ext>
            </a:extLst>
          </p:cNvPr>
          <p:cNvSpPr>
            <a:spLocks noGrp="1"/>
          </p:cNvSpPr>
          <p:nvPr>
            <p:ph type="title"/>
          </p:nvPr>
        </p:nvSpPr>
        <p:spPr/>
        <p:txBody>
          <a:bodyPr/>
          <a:lstStyle/>
          <a:p>
            <a:r>
              <a:rPr lang="en-US" dirty="0"/>
              <a:t>Shelter Technical Working Group</a:t>
            </a:r>
          </a:p>
        </p:txBody>
      </p:sp>
      <p:sp>
        <p:nvSpPr>
          <p:cNvPr id="4" name="Text Placeholder 3">
            <a:extLst>
              <a:ext uri="{FF2B5EF4-FFF2-40B4-BE49-F238E27FC236}">
                <a16:creationId xmlns:a16="http://schemas.microsoft.com/office/drawing/2014/main" id="{E9617E18-362E-412A-2615-31C2E6F8C217}"/>
              </a:ext>
              <a:ext uri="{C183D7F6-B498-43B3-948B-1728B52AA6E4}">
                <adec:decorative xmlns:adec="http://schemas.microsoft.com/office/drawing/2017/decorative" val="0"/>
              </a:ext>
            </a:extLst>
          </p:cNvPr>
          <p:cNvSpPr>
            <a:spLocks noGrp="1"/>
          </p:cNvSpPr>
          <p:nvPr>
            <p:ph type="body" sz="quarter" idx="12"/>
          </p:nvPr>
        </p:nvSpPr>
        <p:spPr/>
        <p:txBody>
          <a:bodyPr/>
          <a:lstStyle/>
          <a:p>
            <a:r>
              <a:rPr lang="en-US" dirty="0"/>
              <a:t>Meeting 9 September 2025</a:t>
            </a:r>
          </a:p>
        </p:txBody>
      </p:sp>
      <p:pic>
        <p:nvPicPr>
          <p:cNvPr id="14" name="CDEMA Logo" descr="image.png"/>
          <p:cNvPicPr>
            <a:picLocks noChangeAspect="1"/>
          </p:cNvPicPr>
          <p:nvPr/>
        </p:nvPicPr>
        <p:blipFill>
          <a:blip r:embed="rId4"/>
          <a:stretch>
            <a:fillRect/>
          </a:stretch>
        </p:blipFill>
        <p:spPr>
          <a:xfrm>
            <a:off x="4706620" y="5384800"/>
            <a:ext cx="2187568" cy="1110635"/>
          </a:xfrm>
          <a:prstGeom prst="rect">
            <a:avLst/>
          </a:prstGeom>
        </p:spPr>
      </p:pic>
      <p:pic>
        <p:nvPicPr>
          <p:cNvPr id="8" name="Picture Placeholder 7">
            <a:extLst>
              <a:ext uri="{FF2B5EF4-FFF2-40B4-BE49-F238E27FC236}">
                <a16:creationId xmlns:a16="http://schemas.microsoft.com/office/drawing/2014/main" id="{E5664E14-8190-B0C2-B89B-2F6F0CF0F5B4}"/>
              </a:ext>
            </a:extLst>
          </p:cNvPr>
          <p:cNvPicPr>
            <a:picLocks noGrp="1" noChangeAspect="1"/>
          </p:cNvPicPr>
          <p:nvPr>
            <p:ph type="pic" sz="quarter" idx="13"/>
          </p:nvPr>
        </p:nvPicPr>
        <p:blipFill>
          <a:blip r:embed="rId5"/>
          <a:srcRect t="16183" b="16183"/>
          <a:stretch>
            <a:fillRect/>
          </a:stretch>
        </p:blipFill>
        <p:spPr>
          <a:prstGeom prst="rect">
            <a:avLst/>
          </a:prstGeom>
        </p:spPr>
      </p:pic>
    </p:spTree>
    <p:extLst>
      <p:ext uri="{BB962C8B-B14F-4D97-AF65-F5344CB8AC3E}">
        <p14:creationId xmlns:p14="http://schemas.microsoft.com/office/powerpoint/2010/main" val="20655513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FD163-0340-A534-8108-2F8A6643CAC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FA6FD28-9C44-E61C-6382-66EB57673A47}"/>
              </a:ext>
            </a:extLst>
          </p:cNvPr>
          <p:cNvSpPr>
            <a:spLocks noGrp="1"/>
          </p:cNvSpPr>
          <p:nvPr>
            <p:ph type="body" sz="quarter" idx="30"/>
          </p:nvPr>
        </p:nvSpPr>
        <p:spPr/>
        <p:txBody>
          <a:bodyPr>
            <a:normAutofit/>
          </a:bodyPr>
          <a:lstStyle/>
          <a:p>
            <a:r>
              <a:rPr lang="en-US" sz="2800" b="1" dirty="0"/>
              <a:t>4 Communication and Coordination</a:t>
            </a:r>
          </a:p>
        </p:txBody>
      </p:sp>
      <p:sp>
        <p:nvSpPr>
          <p:cNvPr id="6" name="Text Placeholder 5">
            <a:extLst>
              <a:ext uri="{FF2B5EF4-FFF2-40B4-BE49-F238E27FC236}">
                <a16:creationId xmlns:a16="http://schemas.microsoft.com/office/drawing/2014/main" id="{5BAA8D5E-3D03-3DA6-5C8F-1594CDF7BD48}"/>
              </a:ext>
            </a:extLst>
          </p:cNvPr>
          <p:cNvSpPr>
            <a:spLocks noGrp="1"/>
          </p:cNvSpPr>
          <p:nvPr>
            <p:ph type="body" sz="quarter" idx="18"/>
          </p:nvPr>
        </p:nvSpPr>
        <p:spPr/>
        <p:txBody>
          <a:bodyPr/>
          <a:lstStyle/>
          <a:p>
            <a:pPr lvl="1"/>
            <a:r>
              <a:rPr lang="en-US" sz="2000" dirty="0"/>
              <a:t>Weekly online meetings:  Tuesday 10.00 – 11.00 (time ok??)</a:t>
            </a:r>
          </a:p>
          <a:p>
            <a:pPr marL="457200" lvl="1" indent="0">
              <a:buNone/>
            </a:pPr>
            <a:r>
              <a:rPr lang="en-US" sz="2000" dirty="0"/>
              <a:t> </a:t>
            </a:r>
          </a:p>
          <a:p>
            <a:pPr lvl="1"/>
            <a:r>
              <a:rPr lang="en-US" sz="2000" dirty="0">
                <a:hlinkClick r:id="rId2"/>
              </a:rPr>
              <a:t>Register via:</a:t>
            </a:r>
          </a:p>
          <a:p>
            <a:pPr marL="457200" lvl="1" indent="0">
              <a:buNone/>
            </a:pPr>
            <a:r>
              <a:rPr lang="en-US" sz="2000" dirty="0">
                <a:hlinkClick r:id="rId2"/>
              </a:rPr>
              <a:t>	</a:t>
            </a:r>
          </a:p>
          <a:p>
            <a:pPr marL="457200" lvl="1" indent="0">
              <a:buNone/>
            </a:pPr>
            <a:r>
              <a:rPr lang="en-US" sz="2000" dirty="0">
                <a:hlinkClick r:id="rId2"/>
              </a:rPr>
              <a:t>	https://teams.microsoft.com/meet/3517166269485?p=ickvn0imTGddd9l8TG</a:t>
            </a:r>
            <a:endParaRPr lang="en-US" sz="2000" dirty="0"/>
          </a:p>
          <a:p>
            <a:endParaRPr lang="en-US" dirty="0"/>
          </a:p>
        </p:txBody>
      </p:sp>
      <p:pic>
        <p:nvPicPr>
          <p:cNvPr id="12" name="CDEMA Logo" descr="image.png">
            <a:extLst>
              <a:ext uri="{FF2B5EF4-FFF2-40B4-BE49-F238E27FC236}">
                <a16:creationId xmlns:a16="http://schemas.microsoft.com/office/drawing/2014/main" id="{E0A28815-7066-07CC-A1A5-D3B728DE32D6}"/>
              </a:ext>
            </a:extLst>
          </p:cNvPr>
          <p:cNvPicPr>
            <a:picLocks noChangeAspect="1"/>
          </p:cNvPicPr>
          <p:nvPr/>
        </p:nvPicPr>
        <p:blipFill>
          <a:blip r:embed="rId3"/>
          <a:stretch>
            <a:fillRect/>
          </a:stretch>
        </p:blipFill>
        <p:spPr>
          <a:xfrm>
            <a:off x="172720" y="5713523"/>
            <a:ext cx="1948180" cy="1075860"/>
          </a:xfrm>
          <a:prstGeom prst="rect">
            <a:avLst/>
          </a:prstGeom>
        </p:spPr>
      </p:pic>
      <p:pic>
        <p:nvPicPr>
          <p:cNvPr id="5" name="Picture Placeholder 4">
            <a:extLst>
              <a:ext uri="{FF2B5EF4-FFF2-40B4-BE49-F238E27FC236}">
                <a16:creationId xmlns:a16="http://schemas.microsoft.com/office/drawing/2014/main" id="{4E700757-5794-526B-3099-6FD233EF5B9C}"/>
              </a:ext>
            </a:extLst>
          </p:cNvPr>
          <p:cNvPicPr>
            <a:picLocks noGrp="1" noChangeAspect="1"/>
          </p:cNvPicPr>
          <p:nvPr>
            <p:ph type="pic" sz="quarter" idx="29"/>
          </p:nvPr>
        </p:nvPicPr>
        <p:blipFill>
          <a:blip r:embed="rId4"/>
          <a:srcRect t="16097" b="16097"/>
          <a:stretch>
            <a:fillRect/>
          </a:stretch>
        </p:blipFill>
        <p:spPr>
          <a:prstGeom prst="rect">
            <a:avLst/>
          </a:prstGeom>
        </p:spPr>
      </p:pic>
    </p:spTree>
    <p:extLst>
      <p:ext uri="{BB962C8B-B14F-4D97-AF65-F5344CB8AC3E}">
        <p14:creationId xmlns:p14="http://schemas.microsoft.com/office/powerpoint/2010/main" val="3844839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C3D54-204C-63C9-28FA-854ADBB24EE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23C2618-AFBE-2922-583A-7F44D0AC3C07}"/>
              </a:ext>
            </a:extLst>
          </p:cNvPr>
          <p:cNvSpPr>
            <a:spLocks noGrp="1"/>
          </p:cNvSpPr>
          <p:nvPr>
            <p:ph type="body" sz="quarter" idx="30"/>
          </p:nvPr>
        </p:nvSpPr>
        <p:spPr/>
        <p:txBody>
          <a:bodyPr>
            <a:normAutofit/>
          </a:bodyPr>
          <a:lstStyle/>
          <a:p>
            <a:r>
              <a:rPr lang="en-US" sz="2800" b="1" dirty="0"/>
              <a:t>4 Communication and Coordination</a:t>
            </a:r>
          </a:p>
        </p:txBody>
      </p:sp>
      <p:sp>
        <p:nvSpPr>
          <p:cNvPr id="6" name="Text Placeholder 5">
            <a:extLst>
              <a:ext uri="{FF2B5EF4-FFF2-40B4-BE49-F238E27FC236}">
                <a16:creationId xmlns:a16="http://schemas.microsoft.com/office/drawing/2014/main" id="{71A7978D-7AB1-0C1E-CF31-6F9C0FDA5692}"/>
              </a:ext>
            </a:extLst>
          </p:cNvPr>
          <p:cNvSpPr>
            <a:spLocks noGrp="1"/>
          </p:cNvSpPr>
          <p:nvPr>
            <p:ph type="body" sz="quarter" idx="18"/>
          </p:nvPr>
        </p:nvSpPr>
        <p:spPr/>
        <p:txBody>
          <a:bodyPr/>
          <a:lstStyle/>
          <a:p>
            <a:r>
              <a:rPr lang="en-US" sz="1800" b="1" dirty="0"/>
              <a:t>STWG Website</a:t>
            </a:r>
            <a:r>
              <a:rPr lang="en-US" sz="1800" dirty="0"/>
              <a:t>: </a:t>
            </a:r>
            <a:r>
              <a:rPr lang="en-US" sz="1800" dirty="0">
                <a:hlinkClick r:id="rId3"/>
              </a:rPr>
              <a:t>https://sheltercluster.org/geographic-region/caribbean</a:t>
            </a:r>
            <a:endParaRPr lang="en-US" sz="1800" dirty="0"/>
          </a:p>
          <a:p>
            <a:r>
              <a:rPr lang="en-US" sz="1800" dirty="0"/>
              <a:t>Info about:</a:t>
            </a:r>
          </a:p>
          <a:p>
            <a:pPr lvl="1"/>
            <a:r>
              <a:rPr lang="en-US" sz="2000" dirty="0"/>
              <a:t>Meetings</a:t>
            </a:r>
          </a:p>
          <a:p>
            <a:pPr lvl="1"/>
            <a:r>
              <a:rPr lang="en-US" sz="2000" dirty="0"/>
              <a:t>Stocks</a:t>
            </a:r>
          </a:p>
          <a:p>
            <a:pPr lvl="1"/>
            <a:r>
              <a:rPr lang="en-US" sz="2000" dirty="0"/>
              <a:t>Online trainings</a:t>
            </a:r>
          </a:p>
          <a:p>
            <a:pPr lvl="1"/>
            <a:r>
              <a:rPr lang="en-US" sz="2000" dirty="0"/>
              <a:t>Guidance</a:t>
            </a:r>
          </a:p>
          <a:p>
            <a:pPr lvl="1"/>
            <a:r>
              <a:rPr lang="en-US" sz="2000" dirty="0"/>
              <a:t>Previous responses</a:t>
            </a:r>
          </a:p>
          <a:p>
            <a:pPr lvl="1"/>
            <a:endParaRPr lang="en-US" sz="2000" dirty="0"/>
          </a:p>
          <a:p>
            <a:endParaRPr lang="en-US" dirty="0"/>
          </a:p>
        </p:txBody>
      </p:sp>
      <p:pic>
        <p:nvPicPr>
          <p:cNvPr id="12" name="CDEMA Logo" descr="image.png">
            <a:extLst>
              <a:ext uri="{FF2B5EF4-FFF2-40B4-BE49-F238E27FC236}">
                <a16:creationId xmlns:a16="http://schemas.microsoft.com/office/drawing/2014/main" id="{47D7FC9F-689C-5F7E-7346-FAFA5DBF45E7}"/>
              </a:ext>
            </a:extLst>
          </p:cNvPr>
          <p:cNvPicPr>
            <a:picLocks noChangeAspect="1"/>
          </p:cNvPicPr>
          <p:nvPr/>
        </p:nvPicPr>
        <p:blipFill>
          <a:blip r:embed="rId4"/>
          <a:stretch>
            <a:fillRect/>
          </a:stretch>
        </p:blipFill>
        <p:spPr>
          <a:xfrm>
            <a:off x="172720" y="5713523"/>
            <a:ext cx="1948180" cy="1075860"/>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FDF0035D-FCC7-0558-FE2E-E3203C3552C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364384" y="2667265"/>
            <a:ext cx="4744120" cy="2420912"/>
          </a:xfrm>
          <a:prstGeom prst="rect">
            <a:avLst/>
          </a:prstGeom>
        </p:spPr>
      </p:pic>
      <p:pic>
        <p:nvPicPr>
          <p:cNvPr id="5" name="Picture Placeholder 4">
            <a:extLst>
              <a:ext uri="{FF2B5EF4-FFF2-40B4-BE49-F238E27FC236}">
                <a16:creationId xmlns:a16="http://schemas.microsoft.com/office/drawing/2014/main" id="{9A4CFB4E-07A8-8DB6-BAE9-937574709F41}"/>
              </a:ext>
            </a:extLst>
          </p:cNvPr>
          <p:cNvPicPr>
            <a:picLocks noGrp="1" noChangeAspect="1"/>
          </p:cNvPicPr>
          <p:nvPr>
            <p:ph type="pic" sz="quarter" idx="29"/>
          </p:nvPr>
        </p:nvPicPr>
        <p:blipFill>
          <a:blip r:embed="rId6"/>
          <a:srcRect t="16097" b="16097"/>
          <a:stretch>
            <a:fillRect/>
          </a:stretch>
        </p:blipFill>
        <p:spPr>
          <a:prstGeom prst="rect">
            <a:avLst/>
          </a:prstGeom>
        </p:spPr>
      </p:pic>
    </p:spTree>
    <p:extLst>
      <p:ext uri="{BB962C8B-B14F-4D97-AF65-F5344CB8AC3E}">
        <p14:creationId xmlns:p14="http://schemas.microsoft.com/office/powerpoint/2010/main" val="2339551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26BCA-58C7-8C61-6A2A-9611130815B7}"/>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56A66F6D-FDE3-B15C-EF86-34A4B81C9A6F}"/>
              </a:ext>
            </a:extLst>
          </p:cNvPr>
          <p:cNvSpPr>
            <a:spLocks noGrp="1"/>
          </p:cNvSpPr>
          <p:nvPr>
            <p:ph type="body" sz="quarter" idx="30"/>
          </p:nvPr>
        </p:nvSpPr>
        <p:spPr/>
        <p:txBody>
          <a:bodyPr>
            <a:normAutofit/>
          </a:bodyPr>
          <a:lstStyle/>
          <a:p>
            <a:r>
              <a:rPr lang="en-US" sz="3200" b="1" dirty="0"/>
              <a:t>4 Communication and Coordination</a:t>
            </a:r>
          </a:p>
        </p:txBody>
      </p:sp>
      <p:sp>
        <p:nvSpPr>
          <p:cNvPr id="6" name="Text Placeholder 5">
            <a:extLst>
              <a:ext uri="{FF2B5EF4-FFF2-40B4-BE49-F238E27FC236}">
                <a16:creationId xmlns:a16="http://schemas.microsoft.com/office/drawing/2014/main" id="{885B976D-12E8-5101-451C-DC0FADCE4756}"/>
              </a:ext>
            </a:extLst>
          </p:cNvPr>
          <p:cNvSpPr>
            <a:spLocks noGrp="1"/>
          </p:cNvSpPr>
          <p:nvPr>
            <p:ph type="body" sz="quarter" idx="18"/>
          </p:nvPr>
        </p:nvSpPr>
        <p:spPr/>
        <p:txBody>
          <a:bodyPr/>
          <a:lstStyle/>
          <a:p>
            <a:r>
              <a:rPr lang="en-US" sz="2000" dirty="0"/>
              <a:t>Launch of the </a:t>
            </a:r>
            <a:r>
              <a:rPr lang="en-US" sz="2000" b="1" dirty="0"/>
              <a:t>“Caribbean Shelter Community”</a:t>
            </a:r>
          </a:p>
          <a:p>
            <a:r>
              <a:rPr lang="en-US" sz="2000" dirty="0"/>
              <a:t>Caribbean Shelter Professionals that exchanges events, questions, resources, needs, links,……</a:t>
            </a:r>
          </a:p>
          <a:p>
            <a:r>
              <a:rPr lang="en-US" sz="2000" dirty="0"/>
              <a:t> Sub community under global shelter community</a:t>
            </a:r>
          </a:p>
          <a:p>
            <a:endParaRPr lang="en-US" dirty="0"/>
          </a:p>
          <a:p>
            <a:endParaRPr lang="en-US" dirty="0"/>
          </a:p>
        </p:txBody>
      </p:sp>
      <p:pic>
        <p:nvPicPr>
          <p:cNvPr id="12" name="CDEMA Logo" descr="image.png">
            <a:extLst>
              <a:ext uri="{FF2B5EF4-FFF2-40B4-BE49-F238E27FC236}">
                <a16:creationId xmlns:a16="http://schemas.microsoft.com/office/drawing/2014/main" id="{BEE9DB66-D330-3FA4-DC21-F51FE2D62994}"/>
              </a:ext>
            </a:extLst>
          </p:cNvPr>
          <p:cNvPicPr>
            <a:picLocks noChangeAspect="1"/>
          </p:cNvPicPr>
          <p:nvPr/>
        </p:nvPicPr>
        <p:blipFill>
          <a:blip r:embed="rId2"/>
          <a:stretch>
            <a:fillRect/>
          </a:stretch>
        </p:blipFill>
        <p:spPr>
          <a:xfrm>
            <a:off x="172720" y="5713523"/>
            <a:ext cx="1948180" cy="1075860"/>
          </a:xfrm>
          <a:prstGeom prst="rect">
            <a:avLst/>
          </a:prstGeom>
        </p:spPr>
      </p:pic>
      <p:pic>
        <p:nvPicPr>
          <p:cNvPr id="5" name="Picture Placeholder 4">
            <a:extLst>
              <a:ext uri="{FF2B5EF4-FFF2-40B4-BE49-F238E27FC236}">
                <a16:creationId xmlns:a16="http://schemas.microsoft.com/office/drawing/2014/main" id="{CE183E9E-E15D-A3E9-80B4-E45B43CB9F49}"/>
              </a:ext>
            </a:extLst>
          </p:cNvPr>
          <p:cNvPicPr>
            <a:picLocks noGrp="1" noChangeAspect="1"/>
          </p:cNvPicPr>
          <p:nvPr>
            <p:ph type="pic" sz="quarter" idx="29"/>
          </p:nvPr>
        </p:nvPicPr>
        <p:blipFill>
          <a:blip r:embed="rId3"/>
          <a:srcRect t="16097" b="16097"/>
          <a:stretch>
            <a:fillRect/>
          </a:stretch>
        </p:blipFill>
        <p:spPr>
          <a:prstGeom prst="rect">
            <a:avLst/>
          </a:prstGeom>
        </p:spPr>
      </p:pic>
      <p:pic>
        <p:nvPicPr>
          <p:cNvPr id="8" name="Picture 7" descr="A logo for a shelter&#10;&#10;AI-generated content may be incorrect.">
            <a:extLst>
              <a:ext uri="{FF2B5EF4-FFF2-40B4-BE49-F238E27FC236}">
                <a16:creationId xmlns:a16="http://schemas.microsoft.com/office/drawing/2014/main" id="{3A5388FC-0DF8-23CB-11ED-E765DCDA9CDD}"/>
              </a:ext>
            </a:extLst>
          </p:cNvPr>
          <p:cNvPicPr>
            <a:picLocks noChangeAspect="1"/>
          </p:cNvPicPr>
          <p:nvPr/>
        </p:nvPicPr>
        <p:blipFill>
          <a:blip r:embed="rId4"/>
          <a:stretch>
            <a:fillRect/>
          </a:stretch>
        </p:blipFill>
        <p:spPr>
          <a:xfrm>
            <a:off x="7601821" y="2700488"/>
            <a:ext cx="3055787" cy="3055787"/>
          </a:xfrm>
          <a:prstGeom prst="rect">
            <a:avLst/>
          </a:prstGeom>
        </p:spPr>
      </p:pic>
    </p:spTree>
    <p:extLst>
      <p:ext uri="{BB962C8B-B14F-4D97-AF65-F5344CB8AC3E}">
        <p14:creationId xmlns:p14="http://schemas.microsoft.com/office/powerpoint/2010/main" val="383677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6407E-3D77-6D00-CAF1-90FE712FD2E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44F4425B-12C9-E64D-A0A6-F048AA1A6890}"/>
              </a:ext>
            </a:extLst>
          </p:cNvPr>
          <p:cNvSpPr>
            <a:spLocks noGrp="1"/>
          </p:cNvSpPr>
          <p:nvPr>
            <p:ph type="body" sz="quarter" idx="30"/>
          </p:nvPr>
        </p:nvSpPr>
        <p:spPr/>
        <p:txBody>
          <a:bodyPr>
            <a:normAutofit/>
          </a:bodyPr>
          <a:lstStyle/>
          <a:p>
            <a:r>
              <a:rPr lang="en-US" sz="3200" b="1" dirty="0"/>
              <a:t>4 Communication and Coordination</a:t>
            </a:r>
          </a:p>
        </p:txBody>
      </p:sp>
      <p:sp>
        <p:nvSpPr>
          <p:cNvPr id="6" name="Text Placeholder 5">
            <a:extLst>
              <a:ext uri="{FF2B5EF4-FFF2-40B4-BE49-F238E27FC236}">
                <a16:creationId xmlns:a16="http://schemas.microsoft.com/office/drawing/2014/main" id="{314606D2-EF45-51B7-0B29-1B7D81EB1181}"/>
              </a:ext>
            </a:extLst>
          </p:cNvPr>
          <p:cNvSpPr>
            <a:spLocks noGrp="1"/>
          </p:cNvSpPr>
          <p:nvPr>
            <p:ph type="body" sz="quarter" idx="18"/>
          </p:nvPr>
        </p:nvSpPr>
        <p:spPr/>
        <p:txBody>
          <a:bodyPr/>
          <a:lstStyle/>
          <a:p>
            <a:r>
              <a:rPr lang="en-US" sz="2000" dirty="0" err="1"/>
              <a:t>Whatsapp</a:t>
            </a:r>
            <a:r>
              <a:rPr lang="en-US" sz="2000" dirty="0"/>
              <a:t> group </a:t>
            </a:r>
            <a:r>
              <a:rPr lang="en-US" sz="2000" dirty="0">
                <a:hlinkClick r:id="rId2"/>
              </a:rPr>
              <a:t>https://chat.whatsapp.com/DRjNs1JNN7GD75nF62MwHt?mode=ems_share_c</a:t>
            </a:r>
            <a:endParaRPr lang="en-US" sz="2000" dirty="0"/>
          </a:p>
          <a:p>
            <a:endParaRPr lang="en-US" dirty="0"/>
          </a:p>
          <a:p>
            <a:endParaRPr lang="en-US" dirty="0"/>
          </a:p>
        </p:txBody>
      </p:sp>
      <p:pic>
        <p:nvPicPr>
          <p:cNvPr id="12" name="CDEMA Logo" descr="image.png">
            <a:extLst>
              <a:ext uri="{FF2B5EF4-FFF2-40B4-BE49-F238E27FC236}">
                <a16:creationId xmlns:a16="http://schemas.microsoft.com/office/drawing/2014/main" id="{41E9EB85-8359-9F07-7EB1-557E287E0603}"/>
              </a:ext>
            </a:extLst>
          </p:cNvPr>
          <p:cNvPicPr>
            <a:picLocks noChangeAspect="1"/>
          </p:cNvPicPr>
          <p:nvPr/>
        </p:nvPicPr>
        <p:blipFill>
          <a:blip r:embed="rId3"/>
          <a:stretch>
            <a:fillRect/>
          </a:stretch>
        </p:blipFill>
        <p:spPr>
          <a:xfrm>
            <a:off x="172720" y="5713523"/>
            <a:ext cx="1948180" cy="1075860"/>
          </a:xfrm>
          <a:prstGeom prst="rect">
            <a:avLst/>
          </a:prstGeom>
        </p:spPr>
      </p:pic>
      <p:pic>
        <p:nvPicPr>
          <p:cNvPr id="13" name="Picture 12">
            <a:extLst>
              <a:ext uri="{FF2B5EF4-FFF2-40B4-BE49-F238E27FC236}">
                <a16:creationId xmlns:a16="http://schemas.microsoft.com/office/drawing/2014/main" id="{9E73D217-B90D-6E04-B081-6AF262471BEA}"/>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4196729" y="3429000"/>
            <a:ext cx="2588216" cy="3131783"/>
          </a:xfrm>
          <a:prstGeom prst="rect">
            <a:avLst/>
          </a:prstGeom>
        </p:spPr>
      </p:pic>
      <p:sp>
        <p:nvSpPr>
          <p:cNvPr id="15" name="Picture Placeholder 14">
            <a:extLst>
              <a:ext uri="{FF2B5EF4-FFF2-40B4-BE49-F238E27FC236}">
                <a16:creationId xmlns:a16="http://schemas.microsoft.com/office/drawing/2014/main" id="{AD2F915B-86D4-7605-6493-E82B0D2673CD}"/>
              </a:ext>
            </a:extLst>
          </p:cNvPr>
          <p:cNvSpPr>
            <a:spLocks noGrp="1"/>
          </p:cNvSpPr>
          <p:nvPr>
            <p:ph type="pic" sz="quarter" idx="29"/>
          </p:nvPr>
        </p:nvSpPr>
        <p:spPr/>
        <p:txBody>
          <a:bodyPr/>
          <a:lstStyle/>
          <a:p>
            <a:endParaRPr lang="en-NL"/>
          </a:p>
        </p:txBody>
      </p:sp>
      <p:pic>
        <p:nvPicPr>
          <p:cNvPr id="16" name="Picture 15">
            <a:extLst>
              <a:ext uri="{FF2B5EF4-FFF2-40B4-BE49-F238E27FC236}">
                <a16:creationId xmlns:a16="http://schemas.microsoft.com/office/drawing/2014/main" id="{D41BB4B4-4BB3-B729-FFC9-6D2E9E72DCEA}"/>
              </a:ext>
            </a:extLst>
          </p:cNvPr>
          <p:cNvPicPr>
            <a:picLocks noChangeAspect="1"/>
          </p:cNvPicPr>
          <p:nvPr/>
        </p:nvPicPr>
        <p:blipFill>
          <a:blip r:embed="rId5"/>
          <a:stretch>
            <a:fillRect/>
          </a:stretch>
        </p:blipFill>
        <p:spPr>
          <a:xfrm>
            <a:off x="10108503" y="5753155"/>
            <a:ext cx="1527487" cy="846923"/>
          </a:xfrm>
          <a:prstGeom prst="rect">
            <a:avLst/>
          </a:prstGeom>
        </p:spPr>
      </p:pic>
    </p:spTree>
    <p:extLst>
      <p:ext uri="{BB962C8B-B14F-4D97-AF65-F5344CB8AC3E}">
        <p14:creationId xmlns:p14="http://schemas.microsoft.com/office/powerpoint/2010/main" val="998255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BA11F-142B-C3BF-FBC5-BE390E1579FF}"/>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CD341E70-A639-F99A-F730-A96370AF3BA3}"/>
              </a:ext>
            </a:extLst>
          </p:cNvPr>
          <p:cNvSpPr>
            <a:spLocks noGrp="1"/>
          </p:cNvSpPr>
          <p:nvPr>
            <p:ph type="body" sz="quarter" idx="30"/>
          </p:nvPr>
        </p:nvSpPr>
        <p:spPr/>
        <p:txBody>
          <a:bodyPr>
            <a:normAutofit/>
          </a:bodyPr>
          <a:lstStyle/>
          <a:p>
            <a:r>
              <a:rPr lang="en-US" sz="3200" b="1" dirty="0"/>
              <a:t>4 Communication and Coordination</a:t>
            </a:r>
          </a:p>
        </p:txBody>
      </p:sp>
      <p:sp>
        <p:nvSpPr>
          <p:cNvPr id="6" name="Text Placeholder 5">
            <a:extLst>
              <a:ext uri="{FF2B5EF4-FFF2-40B4-BE49-F238E27FC236}">
                <a16:creationId xmlns:a16="http://schemas.microsoft.com/office/drawing/2014/main" id="{0208CA91-0F44-70A5-C662-E988F9326BCA}"/>
              </a:ext>
            </a:extLst>
          </p:cNvPr>
          <p:cNvSpPr>
            <a:spLocks noGrp="1"/>
          </p:cNvSpPr>
          <p:nvPr>
            <p:ph type="body" sz="quarter" idx="18"/>
          </p:nvPr>
        </p:nvSpPr>
        <p:spPr/>
        <p:txBody>
          <a:bodyPr/>
          <a:lstStyle/>
          <a:p>
            <a:r>
              <a:rPr lang="en-US" sz="2000" dirty="0"/>
              <a:t>Who wants to design a logo for the Caribbean Shelter Community?????</a:t>
            </a:r>
          </a:p>
          <a:p>
            <a:endParaRPr lang="en-US" sz="2000" dirty="0"/>
          </a:p>
          <a:p>
            <a:endParaRPr lang="en-US" dirty="0"/>
          </a:p>
          <a:p>
            <a:endParaRPr lang="en-US" dirty="0"/>
          </a:p>
        </p:txBody>
      </p:sp>
      <p:pic>
        <p:nvPicPr>
          <p:cNvPr id="12" name="CDEMA Logo" descr="image.png">
            <a:extLst>
              <a:ext uri="{FF2B5EF4-FFF2-40B4-BE49-F238E27FC236}">
                <a16:creationId xmlns:a16="http://schemas.microsoft.com/office/drawing/2014/main" id="{6D57A8A6-3C59-4490-136E-BEC6111B24EC}"/>
              </a:ext>
            </a:extLst>
          </p:cNvPr>
          <p:cNvPicPr>
            <a:picLocks noChangeAspect="1"/>
          </p:cNvPicPr>
          <p:nvPr/>
        </p:nvPicPr>
        <p:blipFill>
          <a:blip r:embed="rId2"/>
          <a:stretch>
            <a:fillRect/>
          </a:stretch>
        </p:blipFill>
        <p:spPr>
          <a:xfrm>
            <a:off x="172720" y="5713523"/>
            <a:ext cx="1948180" cy="1075860"/>
          </a:xfrm>
          <a:prstGeom prst="rect">
            <a:avLst/>
          </a:prstGeom>
        </p:spPr>
      </p:pic>
      <p:pic>
        <p:nvPicPr>
          <p:cNvPr id="2" name="Picture 1" descr="A logo for a shelter&#10;&#10;AI-generated content may be incorrect.">
            <a:extLst>
              <a:ext uri="{FF2B5EF4-FFF2-40B4-BE49-F238E27FC236}">
                <a16:creationId xmlns:a16="http://schemas.microsoft.com/office/drawing/2014/main" id="{FA5E4A92-2331-C48F-0591-C490A5CC5B1C}"/>
              </a:ext>
            </a:extLst>
          </p:cNvPr>
          <p:cNvPicPr>
            <a:picLocks noChangeAspect="1"/>
          </p:cNvPicPr>
          <p:nvPr/>
        </p:nvPicPr>
        <p:blipFill>
          <a:blip r:embed="rId3"/>
          <a:stretch>
            <a:fillRect/>
          </a:stretch>
        </p:blipFill>
        <p:spPr>
          <a:xfrm>
            <a:off x="3657355" y="2374811"/>
            <a:ext cx="3724524" cy="3724524"/>
          </a:xfrm>
          <a:prstGeom prst="rect">
            <a:avLst/>
          </a:prstGeom>
        </p:spPr>
      </p:pic>
      <p:sp>
        <p:nvSpPr>
          <p:cNvPr id="4" name="Picture Placeholder 3">
            <a:extLst>
              <a:ext uri="{FF2B5EF4-FFF2-40B4-BE49-F238E27FC236}">
                <a16:creationId xmlns:a16="http://schemas.microsoft.com/office/drawing/2014/main" id="{68FE2B31-A25D-2B63-8963-2ABCAF7A9D81}"/>
              </a:ext>
            </a:extLst>
          </p:cNvPr>
          <p:cNvSpPr>
            <a:spLocks noGrp="1"/>
          </p:cNvSpPr>
          <p:nvPr>
            <p:ph type="pic" sz="quarter" idx="29"/>
          </p:nvPr>
        </p:nvSpPr>
        <p:spPr/>
        <p:txBody>
          <a:bodyPr/>
          <a:lstStyle/>
          <a:p>
            <a:endParaRPr lang="en-NL"/>
          </a:p>
        </p:txBody>
      </p:sp>
      <p:pic>
        <p:nvPicPr>
          <p:cNvPr id="5" name="Picture 4">
            <a:extLst>
              <a:ext uri="{FF2B5EF4-FFF2-40B4-BE49-F238E27FC236}">
                <a16:creationId xmlns:a16="http://schemas.microsoft.com/office/drawing/2014/main" id="{A7647CC7-FAFF-BF08-926B-20F15901CAC1}"/>
              </a:ext>
            </a:extLst>
          </p:cNvPr>
          <p:cNvPicPr>
            <a:picLocks noChangeAspect="1"/>
          </p:cNvPicPr>
          <p:nvPr/>
        </p:nvPicPr>
        <p:blipFill>
          <a:blip r:embed="rId4"/>
          <a:stretch>
            <a:fillRect/>
          </a:stretch>
        </p:blipFill>
        <p:spPr>
          <a:xfrm>
            <a:off x="10108503" y="5753155"/>
            <a:ext cx="1527487" cy="846923"/>
          </a:xfrm>
          <a:prstGeom prst="rect">
            <a:avLst/>
          </a:prstGeom>
        </p:spPr>
      </p:pic>
    </p:spTree>
    <p:extLst>
      <p:ext uri="{BB962C8B-B14F-4D97-AF65-F5344CB8AC3E}">
        <p14:creationId xmlns:p14="http://schemas.microsoft.com/office/powerpoint/2010/main" val="2247581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A4569-8E2D-FD95-0208-33E4172670F2}"/>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21B0D84-6765-FF78-9ECF-562B6D879848}"/>
              </a:ext>
            </a:extLst>
          </p:cNvPr>
          <p:cNvSpPr>
            <a:spLocks noGrp="1"/>
          </p:cNvSpPr>
          <p:nvPr>
            <p:ph type="body" sz="quarter" idx="30"/>
          </p:nvPr>
        </p:nvSpPr>
        <p:spPr/>
        <p:txBody>
          <a:bodyPr>
            <a:normAutofit/>
          </a:bodyPr>
          <a:lstStyle/>
          <a:p>
            <a:r>
              <a:rPr lang="en-US" sz="3200" b="1" dirty="0"/>
              <a:t>5 Agency updates</a:t>
            </a:r>
          </a:p>
        </p:txBody>
      </p:sp>
      <p:sp>
        <p:nvSpPr>
          <p:cNvPr id="6" name="Text Placeholder 5">
            <a:extLst>
              <a:ext uri="{FF2B5EF4-FFF2-40B4-BE49-F238E27FC236}">
                <a16:creationId xmlns:a16="http://schemas.microsoft.com/office/drawing/2014/main" id="{F356B561-DD49-B08C-9F8C-68017524364F}"/>
              </a:ext>
            </a:extLst>
          </p:cNvPr>
          <p:cNvSpPr>
            <a:spLocks noGrp="1"/>
          </p:cNvSpPr>
          <p:nvPr>
            <p:ph type="body" sz="quarter" idx="18"/>
          </p:nvPr>
        </p:nvSpPr>
        <p:spPr/>
        <p:txBody>
          <a:bodyPr/>
          <a:lstStyle/>
          <a:p>
            <a:r>
              <a:rPr lang="en-US" sz="2000" dirty="0"/>
              <a:t>Current shelter related activities / plans</a:t>
            </a:r>
          </a:p>
          <a:p>
            <a:r>
              <a:rPr lang="en-US" sz="2000" dirty="0"/>
              <a:t>Any request from the Shelter Working group or network?</a:t>
            </a:r>
          </a:p>
          <a:p>
            <a:endParaRPr lang="en-US" sz="2000" dirty="0"/>
          </a:p>
          <a:p>
            <a:endParaRPr lang="en-US" sz="2000" dirty="0"/>
          </a:p>
          <a:p>
            <a:endParaRPr lang="en-US" dirty="0"/>
          </a:p>
          <a:p>
            <a:endParaRPr lang="en-US" dirty="0"/>
          </a:p>
        </p:txBody>
      </p:sp>
      <p:pic>
        <p:nvPicPr>
          <p:cNvPr id="12" name="CDEMA Logo" descr="image.png">
            <a:extLst>
              <a:ext uri="{FF2B5EF4-FFF2-40B4-BE49-F238E27FC236}">
                <a16:creationId xmlns:a16="http://schemas.microsoft.com/office/drawing/2014/main" id="{08565556-EE3C-1F0E-721A-193FC086D1D0}"/>
              </a:ext>
            </a:extLst>
          </p:cNvPr>
          <p:cNvPicPr>
            <a:picLocks noChangeAspect="1"/>
          </p:cNvPicPr>
          <p:nvPr/>
        </p:nvPicPr>
        <p:blipFill>
          <a:blip r:embed="rId3"/>
          <a:stretch>
            <a:fillRect/>
          </a:stretch>
        </p:blipFill>
        <p:spPr>
          <a:xfrm>
            <a:off x="172720" y="5713523"/>
            <a:ext cx="1948180" cy="1075860"/>
          </a:xfrm>
          <a:prstGeom prst="rect">
            <a:avLst/>
          </a:prstGeom>
        </p:spPr>
      </p:pic>
      <p:pic>
        <p:nvPicPr>
          <p:cNvPr id="5" name="Picture Placeholder 4">
            <a:extLst>
              <a:ext uri="{FF2B5EF4-FFF2-40B4-BE49-F238E27FC236}">
                <a16:creationId xmlns:a16="http://schemas.microsoft.com/office/drawing/2014/main" id="{C59E434A-F070-7A41-D8E6-9D8A21B2E81B}"/>
              </a:ext>
            </a:extLst>
          </p:cNvPr>
          <p:cNvPicPr>
            <a:picLocks noGrp="1" noChangeAspect="1"/>
          </p:cNvPicPr>
          <p:nvPr>
            <p:ph type="pic" sz="quarter" idx="29"/>
          </p:nvPr>
        </p:nvPicPr>
        <p:blipFill>
          <a:blip r:embed="rId4"/>
          <a:srcRect t="16097" b="16097"/>
          <a:stretch>
            <a:fillRect/>
          </a:stretch>
        </p:blipFill>
        <p:spPr>
          <a:prstGeom prst="rect">
            <a:avLst/>
          </a:prstGeom>
        </p:spPr>
      </p:pic>
    </p:spTree>
    <p:extLst>
      <p:ext uri="{BB962C8B-B14F-4D97-AF65-F5344CB8AC3E}">
        <p14:creationId xmlns:p14="http://schemas.microsoft.com/office/powerpoint/2010/main" val="313247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52801-462F-FD16-DC5F-BE8C9B24A6B4}"/>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E8D3AF9-673E-D391-1CA2-EF8264D42152}"/>
              </a:ext>
            </a:extLst>
          </p:cNvPr>
          <p:cNvSpPr>
            <a:spLocks noGrp="1"/>
          </p:cNvSpPr>
          <p:nvPr>
            <p:ph type="body" sz="quarter" idx="30"/>
          </p:nvPr>
        </p:nvSpPr>
        <p:spPr/>
        <p:txBody>
          <a:bodyPr>
            <a:normAutofit/>
          </a:bodyPr>
          <a:lstStyle/>
          <a:p>
            <a:r>
              <a:rPr lang="en-US" sz="3200" b="1" dirty="0"/>
              <a:t>5 Agency updates</a:t>
            </a:r>
          </a:p>
        </p:txBody>
      </p:sp>
      <p:sp>
        <p:nvSpPr>
          <p:cNvPr id="6" name="Text Placeholder 5">
            <a:extLst>
              <a:ext uri="{FF2B5EF4-FFF2-40B4-BE49-F238E27FC236}">
                <a16:creationId xmlns:a16="http://schemas.microsoft.com/office/drawing/2014/main" id="{3F39F4CD-4612-A2D1-FF69-05D4DC2D2549}"/>
              </a:ext>
            </a:extLst>
          </p:cNvPr>
          <p:cNvSpPr>
            <a:spLocks noGrp="1"/>
          </p:cNvSpPr>
          <p:nvPr>
            <p:ph type="body" sz="quarter" idx="18"/>
          </p:nvPr>
        </p:nvSpPr>
        <p:spPr/>
        <p:txBody>
          <a:bodyPr/>
          <a:lstStyle/>
          <a:p>
            <a:pPr marL="0" indent="0">
              <a:buNone/>
            </a:pPr>
            <a:r>
              <a:rPr lang="en-US" sz="2000" b="1" dirty="0"/>
              <a:t>IOM:</a:t>
            </a:r>
          </a:p>
          <a:p>
            <a:r>
              <a:rPr lang="en-US" sz="2000" dirty="0"/>
              <a:t>Prepositioning Non-Food Items in Barbados</a:t>
            </a:r>
          </a:p>
          <a:p>
            <a:r>
              <a:rPr lang="en-US" sz="2000" dirty="0"/>
              <a:t>IOM is looking for implementing partners for assessment, reception, distribution and monitoring on Non-Food Items. IOM has secured funding for collaboration and training. </a:t>
            </a:r>
          </a:p>
          <a:p>
            <a:pPr marL="0" indent="0">
              <a:buNone/>
            </a:pPr>
            <a:endParaRPr lang="en-US" sz="2000" dirty="0"/>
          </a:p>
          <a:p>
            <a:pPr marL="0" indent="0">
              <a:buNone/>
            </a:pPr>
            <a:r>
              <a:rPr lang="en-US" sz="2000" b="1" dirty="0"/>
              <a:t>IFRC</a:t>
            </a:r>
          </a:p>
          <a:p>
            <a:r>
              <a:rPr lang="en-US" sz="2000" dirty="0"/>
              <a:t>Hurricane preparedness sessions</a:t>
            </a:r>
          </a:p>
          <a:p>
            <a:endParaRPr lang="en-US" sz="2000" dirty="0"/>
          </a:p>
          <a:p>
            <a:endParaRPr lang="en-US" sz="2000" dirty="0"/>
          </a:p>
          <a:p>
            <a:endParaRPr lang="en-US" sz="2000" dirty="0"/>
          </a:p>
          <a:p>
            <a:endParaRPr lang="en-US" dirty="0"/>
          </a:p>
          <a:p>
            <a:endParaRPr lang="en-US" dirty="0"/>
          </a:p>
        </p:txBody>
      </p:sp>
      <p:pic>
        <p:nvPicPr>
          <p:cNvPr id="12" name="CDEMA Logo" descr="image.png">
            <a:extLst>
              <a:ext uri="{FF2B5EF4-FFF2-40B4-BE49-F238E27FC236}">
                <a16:creationId xmlns:a16="http://schemas.microsoft.com/office/drawing/2014/main" id="{ED5E8027-B341-D50A-9460-68E26C0E25CC}"/>
              </a:ext>
            </a:extLst>
          </p:cNvPr>
          <p:cNvPicPr>
            <a:picLocks noChangeAspect="1"/>
          </p:cNvPicPr>
          <p:nvPr/>
        </p:nvPicPr>
        <p:blipFill>
          <a:blip r:embed="rId3"/>
          <a:stretch>
            <a:fillRect/>
          </a:stretch>
        </p:blipFill>
        <p:spPr>
          <a:xfrm>
            <a:off x="172720" y="5713523"/>
            <a:ext cx="1948180" cy="1075860"/>
          </a:xfrm>
          <a:prstGeom prst="rect">
            <a:avLst/>
          </a:prstGeom>
        </p:spPr>
      </p:pic>
      <p:pic>
        <p:nvPicPr>
          <p:cNvPr id="5" name="Picture Placeholder 4">
            <a:extLst>
              <a:ext uri="{FF2B5EF4-FFF2-40B4-BE49-F238E27FC236}">
                <a16:creationId xmlns:a16="http://schemas.microsoft.com/office/drawing/2014/main" id="{7D3F556A-55DB-ABB2-C841-79131DBB4712}"/>
              </a:ext>
            </a:extLst>
          </p:cNvPr>
          <p:cNvPicPr>
            <a:picLocks noGrp="1" noChangeAspect="1"/>
          </p:cNvPicPr>
          <p:nvPr>
            <p:ph type="pic" sz="quarter" idx="29"/>
          </p:nvPr>
        </p:nvPicPr>
        <p:blipFill>
          <a:blip r:embed="rId4"/>
          <a:srcRect t="16097" b="16097"/>
          <a:stretch>
            <a:fillRect/>
          </a:stretch>
        </p:blipFill>
        <p:spPr>
          <a:prstGeom prst="rect">
            <a:avLst/>
          </a:prstGeom>
        </p:spPr>
      </p:pic>
    </p:spTree>
    <p:extLst>
      <p:ext uri="{BB962C8B-B14F-4D97-AF65-F5344CB8AC3E}">
        <p14:creationId xmlns:p14="http://schemas.microsoft.com/office/powerpoint/2010/main" val="171340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DEMA Logo" descr="image.png"/>
          <p:cNvPicPr>
            <a:picLocks noChangeAspect="1"/>
          </p:cNvPicPr>
          <p:nvPr/>
        </p:nvPicPr>
        <p:blipFill>
          <a:blip r:embed="rId3"/>
          <a:stretch>
            <a:fillRect/>
          </a:stretch>
        </p:blipFill>
        <p:spPr>
          <a:xfrm>
            <a:off x="0" y="5625919"/>
            <a:ext cx="2231064" cy="1232081"/>
          </a:xfrm>
          <a:prstGeom prst="rect">
            <a:avLst/>
          </a:prstGeom>
        </p:spPr>
      </p:pic>
      <p:pic>
        <p:nvPicPr>
          <p:cNvPr id="4" name="Picture 3">
            <a:extLst>
              <a:ext uri="{FF2B5EF4-FFF2-40B4-BE49-F238E27FC236}">
                <a16:creationId xmlns:a16="http://schemas.microsoft.com/office/drawing/2014/main" id="{58FB5C22-B8BE-3127-54A7-AA467DA0F7CD}"/>
              </a:ext>
            </a:extLst>
          </p:cNvPr>
          <p:cNvPicPr>
            <a:picLocks noChangeAspect="1"/>
          </p:cNvPicPr>
          <p:nvPr/>
        </p:nvPicPr>
        <p:blipFill>
          <a:blip r:embed="rId4"/>
          <a:stretch>
            <a:fillRect/>
          </a:stretch>
        </p:blipFill>
        <p:spPr>
          <a:xfrm>
            <a:off x="3761324" y="5617624"/>
            <a:ext cx="8430676" cy="1240376"/>
          </a:xfrm>
          <a:prstGeom prst="rect">
            <a:avLst/>
          </a:prstGeom>
        </p:spPr>
      </p:pic>
      <p:sp>
        <p:nvSpPr>
          <p:cNvPr id="6" name="Rectangle 5" descr="IOM's official blue color in the background with a dotted world map.">
            <a:extLst>
              <a:ext uri="{FF2B5EF4-FFF2-40B4-BE49-F238E27FC236}">
                <a16:creationId xmlns:a16="http://schemas.microsoft.com/office/drawing/2014/main" id="{C96BBA46-AD53-D544-B994-CB692E364E65}"/>
              </a:ext>
              <a:ext uri="{C183D7F6-B498-43B3-948B-1728B52AA6E4}">
                <adec:decorative xmlns:adec="http://schemas.microsoft.com/office/drawing/2017/decorative" val="0"/>
              </a:ext>
            </a:extLst>
          </p:cNvPr>
          <p:cNvSpPr/>
          <p:nvPr/>
        </p:nvSpPr>
        <p:spPr>
          <a:xfrm>
            <a:off x="0" y="-1"/>
            <a:ext cx="12192000" cy="57243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tx1"/>
                </a:solidFill>
              </a:ln>
            </a:endParaRPr>
          </a:p>
        </p:txBody>
      </p:sp>
      <p:sp>
        <p:nvSpPr>
          <p:cNvPr id="7" name="Rectangle 6">
            <a:extLst>
              <a:ext uri="{FF2B5EF4-FFF2-40B4-BE49-F238E27FC236}">
                <a16:creationId xmlns:a16="http://schemas.microsoft.com/office/drawing/2014/main" id="{7124321C-BF41-4940-B37B-ECD85C8E908B}"/>
              </a:ext>
              <a:ext uri="{C183D7F6-B498-43B3-948B-1728B52AA6E4}">
                <adec:decorative xmlns:adec="http://schemas.microsoft.com/office/drawing/2017/decorative" val="0"/>
              </a:ext>
            </a:extLst>
          </p:cNvPr>
          <p:cNvSpPr/>
          <p:nvPr/>
        </p:nvSpPr>
        <p:spPr>
          <a:xfrm>
            <a:off x="2485100" y="2098666"/>
            <a:ext cx="7221801" cy="1602951"/>
          </a:xfrm>
          <a:prstGeom prst="rect">
            <a:avLst/>
          </a:prstGeom>
          <a:noFill/>
          <a:ln w="635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40000"/>
              </a:lnSpc>
            </a:pPr>
            <a:r>
              <a:rPr lang="en-US" sz="6500" dirty="0">
                <a:solidFill>
                  <a:schemeClr val="bg1"/>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3589838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BEF313F7-F57B-8C4F-9CB9-C018F5AE4157}"/>
              </a:ext>
              <a:ext uri="{C183D7F6-B498-43B3-948B-1728B52AA6E4}">
                <adec:decorative xmlns:adec="http://schemas.microsoft.com/office/drawing/2017/decorative" val="0"/>
              </a:ext>
            </a:extLst>
          </p:cNvPr>
          <p:cNvSpPr>
            <a:spLocks noGrp="1"/>
          </p:cNvSpPr>
          <p:nvPr>
            <p:ph type="body" sz="quarter" idx="16"/>
          </p:nvPr>
        </p:nvSpPr>
        <p:spPr/>
        <p:txBody>
          <a:bodyPr/>
          <a:lstStyle/>
          <a:p>
            <a:r>
              <a:rPr lang="en-US" dirty="0"/>
              <a:t>Agenda</a:t>
            </a:r>
          </a:p>
        </p:txBody>
      </p:sp>
      <p:sp>
        <p:nvSpPr>
          <p:cNvPr id="9" name="Text Placeholder 8">
            <a:extLst>
              <a:ext uri="{FF2B5EF4-FFF2-40B4-BE49-F238E27FC236}">
                <a16:creationId xmlns:a16="http://schemas.microsoft.com/office/drawing/2014/main" id="{3EA7056B-2F6D-8D48-8885-3E178364F0AB}"/>
              </a:ext>
              <a:ext uri="{C183D7F6-B498-43B3-948B-1728B52AA6E4}">
                <adec:decorative xmlns:adec="http://schemas.microsoft.com/office/drawing/2017/decorative" val="0"/>
              </a:ext>
            </a:extLst>
          </p:cNvPr>
          <p:cNvSpPr>
            <a:spLocks noGrp="1"/>
          </p:cNvSpPr>
          <p:nvPr>
            <p:ph type="body" idx="17"/>
          </p:nvPr>
        </p:nvSpPr>
        <p:spPr>
          <a:xfrm>
            <a:off x="4836786" y="1646565"/>
            <a:ext cx="6724650" cy="3999366"/>
          </a:xfrm>
        </p:spPr>
        <p:txBody>
          <a:bodyPr numCol="1">
            <a:normAutofit/>
          </a:bodyPr>
          <a:lstStyle/>
          <a:p>
            <a:pPr marL="342900" indent="-342900">
              <a:buFont typeface="+mj-lt"/>
              <a:buAutoNum type="arabicPeriod"/>
            </a:pPr>
            <a:r>
              <a:rPr lang="en-NL" sz="1800" b="1" dirty="0"/>
              <a:t>Introductions</a:t>
            </a:r>
          </a:p>
          <a:p>
            <a:pPr marL="342900" indent="-342900">
              <a:buFont typeface="+mj-lt"/>
              <a:buAutoNum type="arabicPeriod"/>
            </a:pPr>
            <a:r>
              <a:rPr lang="en-NL" sz="1800" b="1" dirty="0"/>
              <a:t>Discussion on scope and shared vision of Shelter Technical Working Group</a:t>
            </a:r>
          </a:p>
          <a:p>
            <a:pPr marL="342900" indent="-342900">
              <a:buFont typeface="+mj-lt"/>
              <a:buAutoNum type="arabicPeriod"/>
            </a:pPr>
            <a:r>
              <a:rPr lang="en-NL" sz="1800" b="1" dirty="0"/>
              <a:t>Exchange expertise, priority needs and opportunities for collaboration</a:t>
            </a:r>
          </a:p>
          <a:p>
            <a:pPr marL="342900" indent="-342900">
              <a:buFont typeface="+mj-lt"/>
              <a:buAutoNum type="arabicPeriod"/>
            </a:pPr>
            <a:r>
              <a:rPr lang="en-NL" sz="1800" b="1" dirty="0"/>
              <a:t>Communication and coordination mechanisms</a:t>
            </a:r>
          </a:p>
          <a:p>
            <a:pPr marL="342900" indent="-342900">
              <a:buFont typeface="+mj-lt"/>
              <a:buAutoNum type="arabicPeriod"/>
            </a:pPr>
            <a:r>
              <a:rPr lang="en-NL" sz="1800" b="1" dirty="0"/>
              <a:t>Agency updates</a:t>
            </a:r>
          </a:p>
          <a:p>
            <a:pPr marL="342900" indent="-342900">
              <a:buFont typeface="+mj-lt"/>
              <a:buAutoNum type="arabicPeriod"/>
            </a:pPr>
            <a:r>
              <a:rPr lang="en-NL" sz="1800" b="1" dirty="0"/>
              <a:t>AOB</a:t>
            </a:r>
          </a:p>
        </p:txBody>
      </p:sp>
      <p:pic>
        <p:nvPicPr>
          <p:cNvPr id="11" name="Picture Placeholder 10" descr="A warehouse with many stacks of goods&#10;&#10;AI-generated content may be incorrect.">
            <a:extLst>
              <a:ext uri="{FF2B5EF4-FFF2-40B4-BE49-F238E27FC236}">
                <a16:creationId xmlns:a16="http://schemas.microsoft.com/office/drawing/2014/main" id="{5A1AC795-7FA8-4C85-5DE9-8E1458408133}"/>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a:ext>
            </a:extLst>
          </a:blip>
          <a:srcRect/>
          <a:stretch>
            <a:fillRect/>
          </a:stretch>
        </p:blipFill>
        <p:spPr>
          <a:xfrm rot="5400000">
            <a:off x="-1192213" y="1192213"/>
            <a:ext cx="6858001" cy="4473575"/>
          </a:xfrm>
        </p:spPr>
      </p:pic>
      <p:pic>
        <p:nvPicPr>
          <p:cNvPr id="10" name="CDEMA Logo" descr="image.png"/>
          <p:cNvPicPr>
            <a:picLocks noChangeAspect="1"/>
          </p:cNvPicPr>
          <p:nvPr/>
        </p:nvPicPr>
        <p:blipFill>
          <a:blip r:embed="rId4"/>
          <a:stretch>
            <a:fillRect/>
          </a:stretch>
        </p:blipFill>
        <p:spPr>
          <a:xfrm>
            <a:off x="4574540" y="5685163"/>
            <a:ext cx="1953260" cy="1078666"/>
          </a:xfrm>
          <a:prstGeom prst="rect">
            <a:avLst/>
          </a:prstGeom>
        </p:spPr>
      </p:pic>
      <p:pic>
        <p:nvPicPr>
          <p:cNvPr id="2" name="Picture 1">
            <a:extLst>
              <a:ext uri="{FF2B5EF4-FFF2-40B4-BE49-F238E27FC236}">
                <a16:creationId xmlns:a16="http://schemas.microsoft.com/office/drawing/2014/main" id="{C38C8542-6B2C-848F-4E7B-FE97AC07A8F5}"/>
              </a:ext>
            </a:extLst>
          </p:cNvPr>
          <p:cNvPicPr>
            <a:picLocks noChangeAspect="1"/>
          </p:cNvPicPr>
          <p:nvPr/>
        </p:nvPicPr>
        <p:blipFill>
          <a:blip r:embed="rId5"/>
          <a:stretch>
            <a:fillRect/>
          </a:stretch>
        </p:blipFill>
        <p:spPr>
          <a:xfrm>
            <a:off x="10108503" y="5753155"/>
            <a:ext cx="1527487" cy="846923"/>
          </a:xfrm>
          <a:prstGeom prst="rect">
            <a:avLst/>
          </a:prstGeom>
        </p:spPr>
      </p:pic>
    </p:spTree>
    <p:extLst>
      <p:ext uri="{BB962C8B-B14F-4D97-AF65-F5344CB8AC3E}">
        <p14:creationId xmlns:p14="http://schemas.microsoft.com/office/powerpoint/2010/main" val="78275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BF410-CA4E-BFEA-7E0B-0DF1E263C468}"/>
            </a:ext>
          </a:extLst>
        </p:cNvPr>
        <p:cNvGrpSpPr/>
        <p:nvPr/>
      </p:nvGrpSpPr>
      <p:grpSpPr>
        <a:xfrm>
          <a:off x="0" y="0"/>
          <a:ext cx="0" cy="0"/>
          <a:chOff x="0" y="0"/>
          <a:chExt cx="0" cy="0"/>
        </a:xfrm>
      </p:grpSpPr>
      <p:sp>
        <p:nvSpPr>
          <p:cNvPr id="9" name="Text Placeholder 8">
            <a:extLst>
              <a:ext uri="{FF2B5EF4-FFF2-40B4-BE49-F238E27FC236}">
                <a16:creationId xmlns:a16="http://schemas.microsoft.com/office/drawing/2014/main" id="{EA95332B-1223-7856-4B67-4EDF3FC8C60B}"/>
              </a:ext>
              <a:ext uri="{C183D7F6-B498-43B3-948B-1728B52AA6E4}">
                <adec:decorative xmlns:adec="http://schemas.microsoft.com/office/drawing/2017/decorative" val="0"/>
              </a:ext>
            </a:extLst>
          </p:cNvPr>
          <p:cNvSpPr>
            <a:spLocks noGrp="1"/>
          </p:cNvSpPr>
          <p:nvPr>
            <p:ph type="body" idx="17"/>
          </p:nvPr>
        </p:nvSpPr>
        <p:spPr>
          <a:xfrm>
            <a:off x="3545140" y="956430"/>
            <a:ext cx="6724650" cy="3999366"/>
          </a:xfrm>
        </p:spPr>
        <p:txBody>
          <a:bodyPr numCol="1">
            <a:normAutofit/>
          </a:bodyPr>
          <a:lstStyle/>
          <a:p>
            <a:pPr marL="342900" indent="-342900">
              <a:buFont typeface="+mj-lt"/>
              <a:buAutoNum type="arabicPeriod"/>
            </a:pPr>
            <a:r>
              <a:rPr lang="en-NL" sz="2800" b="1" dirty="0"/>
              <a:t>Introductions</a:t>
            </a:r>
          </a:p>
          <a:p>
            <a:r>
              <a:rPr lang="en-NL" sz="2800" b="1" dirty="0"/>
              <a:t>Put your Name &amp; Organization</a:t>
            </a:r>
          </a:p>
          <a:p>
            <a:r>
              <a:rPr lang="en-NL" sz="2800" b="1" dirty="0"/>
              <a:t>in the chat</a:t>
            </a:r>
          </a:p>
        </p:txBody>
      </p:sp>
      <p:pic>
        <p:nvPicPr>
          <p:cNvPr id="10" name="CDEMA Logo" descr="image.png">
            <a:extLst>
              <a:ext uri="{FF2B5EF4-FFF2-40B4-BE49-F238E27FC236}">
                <a16:creationId xmlns:a16="http://schemas.microsoft.com/office/drawing/2014/main" id="{1F4C49F5-7433-C611-7ABD-A2DDE80CE992}"/>
              </a:ext>
            </a:extLst>
          </p:cNvPr>
          <p:cNvPicPr>
            <a:picLocks noChangeAspect="1"/>
          </p:cNvPicPr>
          <p:nvPr/>
        </p:nvPicPr>
        <p:blipFill>
          <a:blip r:embed="rId3"/>
          <a:stretch>
            <a:fillRect/>
          </a:stretch>
        </p:blipFill>
        <p:spPr>
          <a:xfrm>
            <a:off x="4537166" y="5681845"/>
            <a:ext cx="1953260" cy="1078666"/>
          </a:xfrm>
          <a:prstGeom prst="rect">
            <a:avLst/>
          </a:prstGeom>
        </p:spPr>
      </p:pic>
      <p:pic>
        <p:nvPicPr>
          <p:cNvPr id="12" name="Picture 11" descr="A logo with colorful hands&#10;&#10;AI-generated content may be incorrect.">
            <a:extLst>
              <a:ext uri="{FF2B5EF4-FFF2-40B4-BE49-F238E27FC236}">
                <a16:creationId xmlns:a16="http://schemas.microsoft.com/office/drawing/2014/main" id="{88563A35-24FA-75EF-3A5C-E42935B09280}"/>
              </a:ext>
            </a:extLst>
          </p:cNvPr>
          <p:cNvPicPr>
            <a:picLocks noChangeAspect="1"/>
          </p:cNvPicPr>
          <p:nvPr/>
        </p:nvPicPr>
        <p:blipFill>
          <a:blip r:embed="rId4"/>
          <a:stretch>
            <a:fillRect/>
          </a:stretch>
        </p:blipFill>
        <p:spPr>
          <a:xfrm>
            <a:off x="10371549" y="1211205"/>
            <a:ext cx="1422400" cy="1422400"/>
          </a:xfrm>
          <a:prstGeom prst="rect">
            <a:avLst/>
          </a:prstGeom>
        </p:spPr>
      </p:pic>
      <p:pic>
        <p:nvPicPr>
          <p:cNvPr id="14" name="Picture 13" descr="A yellow and blue logo&#10;&#10;AI-generated content may be incorrect.">
            <a:extLst>
              <a:ext uri="{FF2B5EF4-FFF2-40B4-BE49-F238E27FC236}">
                <a16:creationId xmlns:a16="http://schemas.microsoft.com/office/drawing/2014/main" id="{CCE40149-E120-6371-6DDF-1FAB96C1F73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583449" y="5645931"/>
            <a:ext cx="1953260" cy="734385"/>
          </a:xfrm>
          <a:prstGeom prst="rect">
            <a:avLst/>
          </a:prstGeom>
        </p:spPr>
      </p:pic>
      <p:pic>
        <p:nvPicPr>
          <p:cNvPr id="16" name="Picture 15" descr="A yellow and blue logo&#10;&#10;AI-generated content may be incorrect.">
            <a:extLst>
              <a:ext uri="{FF2B5EF4-FFF2-40B4-BE49-F238E27FC236}">
                <a16:creationId xmlns:a16="http://schemas.microsoft.com/office/drawing/2014/main" id="{3DEF39BD-81A4-862F-1430-B6EE8E94F54A}"/>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398051" y="2427164"/>
            <a:ext cx="2357675" cy="849682"/>
          </a:xfrm>
          <a:prstGeom prst="rect">
            <a:avLst/>
          </a:prstGeom>
        </p:spPr>
      </p:pic>
      <p:pic>
        <p:nvPicPr>
          <p:cNvPr id="18" name="Picture 17" descr="A logo for a disaster relief company&#10;&#10;AI-generated content may be incorrect.">
            <a:extLst>
              <a:ext uri="{FF2B5EF4-FFF2-40B4-BE49-F238E27FC236}">
                <a16:creationId xmlns:a16="http://schemas.microsoft.com/office/drawing/2014/main" id="{0879E68D-75DF-5F26-5C48-380F5E112BC4}"/>
              </a:ext>
            </a:extLst>
          </p:cNvPr>
          <p:cNvPicPr>
            <a:picLocks noChangeAspect="1"/>
          </p:cNvPicPr>
          <p:nvPr/>
        </p:nvPicPr>
        <p:blipFill>
          <a:blip r:embed="rId7"/>
          <a:stretch>
            <a:fillRect/>
          </a:stretch>
        </p:blipFill>
        <p:spPr>
          <a:xfrm>
            <a:off x="2819399" y="4712242"/>
            <a:ext cx="1496754" cy="986990"/>
          </a:xfrm>
          <a:prstGeom prst="rect">
            <a:avLst/>
          </a:prstGeom>
        </p:spPr>
      </p:pic>
      <p:pic>
        <p:nvPicPr>
          <p:cNvPr id="20" name="Picture 19" descr="A black and red logo&#10;&#10;AI-generated content may be incorrect.">
            <a:extLst>
              <a:ext uri="{FF2B5EF4-FFF2-40B4-BE49-F238E27FC236}">
                <a16:creationId xmlns:a16="http://schemas.microsoft.com/office/drawing/2014/main" id="{A8D236F9-9688-DBA4-3CB9-6D3103FDF024}"/>
              </a:ext>
            </a:extLst>
          </p:cNvPr>
          <p:cNvPicPr>
            <a:picLocks noChangeAspect="1"/>
          </p:cNvPicPr>
          <p:nvPr/>
        </p:nvPicPr>
        <p:blipFill>
          <a:blip r:embed="rId8"/>
          <a:stretch>
            <a:fillRect/>
          </a:stretch>
        </p:blipFill>
        <p:spPr>
          <a:xfrm>
            <a:off x="9081370" y="2670664"/>
            <a:ext cx="2593034" cy="1164536"/>
          </a:xfrm>
          <a:prstGeom prst="rect">
            <a:avLst/>
          </a:prstGeom>
        </p:spPr>
      </p:pic>
      <p:pic>
        <p:nvPicPr>
          <p:cNvPr id="22" name="Picture 21" descr="A close-up of a logo&#10;&#10;AI-generated content may be incorrect.">
            <a:extLst>
              <a:ext uri="{FF2B5EF4-FFF2-40B4-BE49-F238E27FC236}">
                <a16:creationId xmlns:a16="http://schemas.microsoft.com/office/drawing/2014/main" id="{24EBFF11-6D38-1587-292B-5A3958A01B72}"/>
              </a:ext>
            </a:extLst>
          </p:cNvPr>
          <p:cNvPicPr>
            <a:picLocks noChangeAspect="1"/>
          </p:cNvPicPr>
          <p:nvPr/>
        </p:nvPicPr>
        <p:blipFill>
          <a:blip r:embed="rId9"/>
          <a:stretch>
            <a:fillRect/>
          </a:stretch>
        </p:blipFill>
        <p:spPr>
          <a:xfrm>
            <a:off x="289822" y="4433632"/>
            <a:ext cx="2094613" cy="876112"/>
          </a:xfrm>
          <a:prstGeom prst="rect">
            <a:avLst/>
          </a:prstGeom>
        </p:spPr>
      </p:pic>
      <p:pic>
        <p:nvPicPr>
          <p:cNvPr id="24" name="Picture 23" descr="A red text with a cup&#10;&#10;AI-generated content may be incorrect.">
            <a:extLst>
              <a:ext uri="{FF2B5EF4-FFF2-40B4-BE49-F238E27FC236}">
                <a16:creationId xmlns:a16="http://schemas.microsoft.com/office/drawing/2014/main" id="{0CC363D1-1F73-F088-40D0-A879210F4857}"/>
              </a:ext>
            </a:extLst>
          </p:cNvPr>
          <p:cNvPicPr>
            <a:picLocks noChangeAspect="1"/>
          </p:cNvPicPr>
          <p:nvPr/>
        </p:nvPicPr>
        <p:blipFill>
          <a:blip r:embed="rId10"/>
          <a:stretch>
            <a:fillRect/>
          </a:stretch>
        </p:blipFill>
        <p:spPr>
          <a:xfrm>
            <a:off x="9370678" y="4168296"/>
            <a:ext cx="1937975" cy="676753"/>
          </a:xfrm>
          <a:prstGeom prst="rect">
            <a:avLst/>
          </a:prstGeom>
        </p:spPr>
      </p:pic>
      <p:pic>
        <p:nvPicPr>
          <p:cNvPr id="26" name="Picture 25" descr="A black background with white text&#10;&#10;AI-generated content may be incorrect.">
            <a:extLst>
              <a:ext uri="{FF2B5EF4-FFF2-40B4-BE49-F238E27FC236}">
                <a16:creationId xmlns:a16="http://schemas.microsoft.com/office/drawing/2014/main" id="{4BBEF061-0DE3-EE46-B6C2-DCEDAF122218}"/>
              </a:ext>
            </a:extLst>
          </p:cNvPr>
          <p:cNvPicPr>
            <a:picLocks noChangeAspect="1"/>
          </p:cNvPicPr>
          <p:nvPr/>
        </p:nvPicPr>
        <p:blipFill>
          <a:blip r:embed="rId11"/>
          <a:stretch>
            <a:fillRect/>
          </a:stretch>
        </p:blipFill>
        <p:spPr>
          <a:xfrm>
            <a:off x="552885" y="688605"/>
            <a:ext cx="1295400" cy="1219200"/>
          </a:xfrm>
          <a:prstGeom prst="rect">
            <a:avLst/>
          </a:prstGeom>
        </p:spPr>
      </p:pic>
      <p:pic>
        <p:nvPicPr>
          <p:cNvPr id="28" name="Picture 27" descr="A black and grey logo&#10;&#10;AI-generated content may be incorrect.">
            <a:extLst>
              <a:ext uri="{FF2B5EF4-FFF2-40B4-BE49-F238E27FC236}">
                <a16:creationId xmlns:a16="http://schemas.microsoft.com/office/drawing/2014/main" id="{68B6363A-4D4B-E857-1CDE-ECA1C5E9FB9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227561" y="5762617"/>
            <a:ext cx="1752600" cy="666863"/>
          </a:xfrm>
          <a:prstGeom prst="rect">
            <a:avLst/>
          </a:prstGeom>
        </p:spPr>
      </p:pic>
      <p:pic>
        <p:nvPicPr>
          <p:cNvPr id="30" name="Graphic 29">
            <a:extLst>
              <a:ext uri="{FF2B5EF4-FFF2-40B4-BE49-F238E27FC236}">
                <a16:creationId xmlns:a16="http://schemas.microsoft.com/office/drawing/2014/main" id="{4B4B728D-F501-111E-AA56-91A453D0FF9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347340" y="762417"/>
            <a:ext cx="816771" cy="1262283"/>
          </a:xfrm>
          <a:prstGeom prst="rect">
            <a:avLst/>
          </a:prstGeom>
        </p:spPr>
      </p:pic>
      <p:pic>
        <p:nvPicPr>
          <p:cNvPr id="32" name="Graphic 31">
            <a:extLst>
              <a:ext uri="{FF2B5EF4-FFF2-40B4-BE49-F238E27FC236}">
                <a16:creationId xmlns:a16="http://schemas.microsoft.com/office/drawing/2014/main" id="{AA4D4F65-F3FE-B029-EBC2-E366489EA3F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937235" y="4348800"/>
            <a:ext cx="1752601" cy="802804"/>
          </a:xfrm>
          <a:prstGeom prst="rect">
            <a:avLst/>
          </a:prstGeom>
        </p:spPr>
      </p:pic>
      <p:pic>
        <p:nvPicPr>
          <p:cNvPr id="36" name="Picture 35" descr="A logo of the unicef&#10;&#10;AI-generated content may be incorrect.">
            <a:extLst>
              <a:ext uri="{FF2B5EF4-FFF2-40B4-BE49-F238E27FC236}">
                <a16:creationId xmlns:a16="http://schemas.microsoft.com/office/drawing/2014/main" id="{D2DA6CEC-1DC1-1DF1-FC63-90630421EFEF}"/>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10108504" y="47974"/>
            <a:ext cx="1931631" cy="1086542"/>
          </a:xfrm>
          <a:prstGeom prst="rect">
            <a:avLst/>
          </a:prstGeom>
        </p:spPr>
      </p:pic>
      <p:pic>
        <p:nvPicPr>
          <p:cNvPr id="38" name="Picture 37" descr="A logo of a person&#10;&#10;AI-generated content may be incorrect.">
            <a:extLst>
              <a:ext uri="{FF2B5EF4-FFF2-40B4-BE49-F238E27FC236}">
                <a16:creationId xmlns:a16="http://schemas.microsoft.com/office/drawing/2014/main" id="{079D7792-C985-BF65-F62B-57EA131846BF}"/>
              </a:ext>
            </a:extLst>
          </p:cNvPr>
          <p:cNvPicPr>
            <a:picLocks noChangeAspect="1"/>
          </p:cNvPicPr>
          <p:nvPr/>
        </p:nvPicPr>
        <p:blipFill>
          <a:blip r:embed="rId18"/>
          <a:stretch>
            <a:fillRect/>
          </a:stretch>
        </p:blipFill>
        <p:spPr>
          <a:xfrm>
            <a:off x="4851852" y="4226428"/>
            <a:ext cx="1752600" cy="1752600"/>
          </a:xfrm>
          <a:prstGeom prst="rect">
            <a:avLst/>
          </a:prstGeom>
        </p:spPr>
      </p:pic>
      <p:pic>
        <p:nvPicPr>
          <p:cNvPr id="40" name="Picture 39" descr="A logo of the united nations&#10;&#10;AI-generated content may be incorrect.">
            <a:extLst>
              <a:ext uri="{FF2B5EF4-FFF2-40B4-BE49-F238E27FC236}">
                <a16:creationId xmlns:a16="http://schemas.microsoft.com/office/drawing/2014/main" id="{636A023D-4DCB-4CAB-BC3D-03282C40DD82}"/>
              </a:ext>
            </a:extLst>
          </p:cNvPr>
          <p:cNvPicPr>
            <a:picLocks noChangeAspect="1"/>
          </p:cNvPicPr>
          <p:nvPr/>
        </p:nvPicPr>
        <p:blipFill>
          <a:blip r:embed="rId19"/>
          <a:stretch>
            <a:fillRect/>
          </a:stretch>
        </p:blipFill>
        <p:spPr>
          <a:xfrm>
            <a:off x="7028722" y="2959100"/>
            <a:ext cx="1714500" cy="939800"/>
          </a:xfrm>
          <a:prstGeom prst="rect">
            <a:avLst/>
          </a:prstGeom>
        </p:spPr>
      </p:pic>
      <p:pic>
        <p:nvPicPr>
          <p:cNvPr id="42" name="Picture 41" descr="A green logo with black background&#10;&#10;AI-generated content may be incorrect.">
            <a:extLst>
              <a:ext uri="{FF2B5EF4-FFF2-40B4-BE49-F238E27FC236}">
                <a16:creationId xmlns:a16="http://schemas.microsoft.com/office/drawing/2014/main" id="{AC5119B8-FF38-9573-29AB-3C3167506996}"/>
              </a:ext>
            </a:extLst>
          </p:cNvPr>
          <p:cNvPicPr>
            <a:picLocks noChangeAspect="1"/>
          </p:cNvPicPr>
          <p:nvPr/>
        </p:nvPicPr>
        <p:blipFill>
          <a:blip r:embed="rId20" cstate="hqprint">
            <a:extLst>
              <a:ext uri="{28A0092B-C50C-407E-A947-70E740481C1C}">
                <a14:useLocalDpi xmlns:a14="http://schemas.microsoft.com/office/drawing/2010/main"/>
              </a:ext>
            </a:extLst>
          </a:blip>
          <a:stretch>
            <a:fillRect/>
          </a:stretch>
        </p:blipFill>
        <p:spPr>
          <a:xfrm>
            <a:off x="8722903" y="1535464"/>
            <a:ext cx="1133482" cy="1164536"/>
          </a:xfrm>
          <a:prstGeom prst="rect">
            <a:avLst/>
          </a:prstGeom>
        </p:spPr>
      </p:pic>
      <p:pic>
        <p:nvPicPr>
          <p:cNvPr id="44" name="Picture 43" descr="A yellow background with red letters&#10;&#10;AI-generated content may be incorrect.">
            <a:extLst>
              <a:ext uri="{FF2B5EF4-FFF2-40B4-BE49-F238E27FC236}">
                <a16:creationId xmlns:a16="http://schemas.microsoft.com/office/drawing/2014/main" id="{782C3012-E55B-1778-1261-A2CB4A8C91C6}"/>
              </a:ext>
            </a:extLst>
          </p:cNvPr>
          <p:cNvPicPr>
            <a:picLocks noChangeAspect="1"/>
          </p:cNvPicPr>
          <p:nvPr/>
        </p:nvPicPr>
        <p:blipFill>
          <a:blip r:embed="rId21"/>
          <a:stretch>
            <a:fillRect/>
          </a:stretch>
        </p:blipFill>
        <p:spPr>
          <a:xfrm>
            <a:off x="3299107" y="3726935"/>
            <a:ext cx="1422401" cy="785505"/>
          </a:xfrm>
          <a:prstGeom prst="rect">
            <a:avLst/>
          </a:prstGeom>
        </p:spPr>
      </p:pic>
      <p:pic>
        <p:nvPicPr>
          <p:cNvPr id="46" name="Picture 45" descr="A blue flag with yellow stars&#10;&#10;AI-generated content may be incorrect.">
            <a:extLst>
              <a:ext uri="{FF2B5EF4-FFF2-40B4-BE49-F238E27FC236}">
                <a16:creationId xmlns:a16="http://schemas.microsoft.com/office/drawing/2014/main" id="{DD57951C-DE3B-86AF-94FF-BDFAB04F16E1}"/>
              </a:ext>
            </a:extLst>
          </p:cNvPr>
          <p:cNvPicPr>
            <a:picLocks noChangeAspect="1"/>
          </p:cNvPicPr>
          <p:nvPr/>
        </p:nvPicPr>
        <p:blipFill>
          <a:blip r:embed="rId22"/>
          <a:stretch>
            <a:fillRect/>
          </a:stretch>
        </p:blipFill>
        <p:spPr>
          <a:xfrm>
            <a:off x="4838857" y="2700000"/>
            <a:ext cx="1935815" cy="1935815"/>
          </a:xfrm>
          <a:prstGeom prst="rect">
            <a:avLst/>
          </a:prstGeom>
        </p:spPr>
      </p:pic>
      <p:pic>
        <p:nvPicPr>
          <p:cNvPr id="48" name="Picture 47" descr="A logo of the foreign commonwealth and development office&#10;&#10;AI-generated content may be incorrect.">
            <a:extLst>
              <a:ext uri="{FF2B5EF4-FFF2-40B4-BE49-F238E27FC236}">
                <a16:creationId xmlns:a16="http://schemas.microsoft.com/office/drawing/2014/main" id="{BE13FB17-D07B-DAC0-0211-9E51B1E65018}"/>
              </a:ext>
            </a:extLst>
          </p:cNvPr>
          <p:cNvPicPr>
            <a:picLocks noChangeAspect="1"/>
          </p:cNvPicPr>
          <p:nvPr/>
        </p:nvPicPr>
        <p:blipFill>
          <a:blip r:embed="rId23"/>
          <a:stretch>
            <a:fillRect/>
          </a:stretch>
        </p:blipFill>
        <p:spPr>
          <a:xfrm>
            <a:off x="1620439" y="3238080"/>
            <a:ext cx="1496754" cy="1496754"/>
          </a:xfrm>
          <a:prstGeom prst="rect">
            <a:avLst/>
          </a:prstGeom>
        </p:spPr>
      </p:pic>
      <p:pic>
        <p:nvPicPr>
          <p:cNvPr id="50" name="Picture 49" descr="A red and white flag with a maple leaf&#10;&#10;AI-generated content may be incorrect.">
            <a:extLst>
              <a:ext uri="{FF2B5EF4-FFF2-40B4-BE49-F238E27FC236}">
                <a16:creationId xmlns:a16="http://schemas.microsoft.com/office/drawing/2014/main" id="{E5FE4C34-32C7-F81C-0FD2-7BA1505C4A08}"/>
              </a:ext>
            </a:extLst>
          </p:cNvPr>
          <p:cNvPicPr>
            <a:picLocks noChangeAspect="1"/>
          </p:cNvPicPr>
          <p:nvPr/>
        </p:nvPicPr>
        <p:blipFill>
          <a:blip r:embed="rId24"/>
          <a:stretch>
            <a:fillRect/>
          </a:stretch>
        </p:blipFill>
        <p:spPr>
          <a:xfrm>
            <a:off x="8239903" y="591245"/>
            <a:ext cx="1314124" cy="790611"/>
          </a:xfrm>
          <a:prstGeom prst="rect">
            <a:avLst/>
          </a:prstGeom>
        </p:spPr>
      </p:pic>
      <p:pic>
        <p:nvPicPr>
          <p:cNvPr id="52" name="Picture 51" descr="A red cross with black text&#10;&#10;AI-generated content may be incorrect.">
            <a:extLst>
              <a:ext uri="{FF2B5EF4-FFF2-40B4-BE49-F238E27FC236}">
                <a16:creationId xmlns:a16="http://schemas.microsoft.com/office/drawing/2014/main" id="{7074C4F9-E4C2-C419-2375-A6CA6CB1F985}"/>
              </a:ext>
            </a:extLst>
          </p:cNvPr>
          <p:cNvPicPr>
            <a:picLocks noChangeAspect="1"/>
          </p:cNvPicPr>
          <p:nvPr/>
        </p:nvPicPr>
        <p:blipFill>
          <a:blip r:embed="rId25"/>
          <a:stretch>
            <a:fillRect/>
          </a:stretch>
        </p:blipFill>
        <p:spPr>
          <a:xfrm>
            <a:off x="371044" y="3322847"/>
            <a:ext cx="1156179" cy="961317"/>
          </a:xfrm>
          <a:prstGeom prst="rect">
            <a:avLst/>
          </a:prstGeom>
        </p:spPr>
      </p:pic>
      <p:pic>
        <p:nvPicPr>
          <p:cNvPr id="55" name="Picture Placeholder 54">
            <a:extLst>
              <a:ext uri="{FF2B5EF4-FFF2-40B4-BE49-F238E27FC236}">
                <a16:creationId xmlns:a16="http://schemas.microsoft.com/office/drawing/2014/main" id="{61AEDAE2-A2B7-7E14-A8D0-85E848F0268F}"/>
              </a:ext>
            </a:extLst>
          </p:cNvPr>
          <p:cNvPicPr>
            <a:picLocks noGrp="1" noChangeAspect="1"/>
          </p:cNvPicPr>
          <p:nvPr>
            <p:ph type="pic" sz="quarter" idx="15"/>
          </p:nvPr>
        </p:nvPicPr>
        <p:blipFill>
          <a:blip r:embed="rId26"/>
          <a:srcRect t="16097" b="16097"/>
          <a:stretch>
            <a:fillRect/>
          </a:stretch>
        </p:blipFill>
        <p:spPr>
          <a:prstGeom prst="rect">
            <a:avLst/>
          </a:prstGeom>
        </p:spPr>
      </p:pic>
      <p:pic>
        <p:nvPicPr>
          <p:cNvPr id="59" name="Picture 58" descr="A black and grey text&#10;&#10;AI-generated content may be incorrect.">
            <a:extLst>
              <a:ext uri="{FF2B5EF4-FFF2-40B4-BE49-F238E27FC236}">
                <a16:creationId xmlns:a16="http://schemas.microsoft.com/office/drawing/2014/main" id="{0CEF649D-ABA5-E1B5-8216-600AA1E1DF8E}"/>
              </a:ext>
            </a:extLst>
          </p:cNvPr>
          <p:cNvPicPr>
            <a:picLocks noChangeAspect="1"/>
          </p:cNvPicPr>
          <p:nvPr/>
        </p:nvPicPr>
        <p:blipFill>
          <a:blip r:embed="rId27" cstate="hqprint">
            <a:extLst>
              <a:ext uri="{28A0092B-C50C-407E-A947-70E740481C1C}">
                <a14:useLocalDpi xmlns:a14="http://schemas.microsoft.com/office/drawing/2010/main"/>
              </a:ext>
            </a:extLst>
          </a:blip>
          <a:stretch>
            <a:fillRect/>
          </a:stretch>
        </p:blipFill>
        <p:spPr>
          <a:xfrm>
            <a:off x="9325319" y="5111174"/>
            <a:ext cx="2540001" cy="520347"/>
          </a:xfrm>
          <a:prstGeom prst="rect">
            <a:avLst/>
          </a:prstGeom>
        </p:spPr>
      </p:pic>
      <p:pic>
        <p:nvPicPr>
          <p:cNvPr id="61" name="Picture 60" descr="A red and black logo&#10;&#10;AI-generated content may be incorrect.">
            <a:extLst>
              <a:ext uri="{FF2B5EF4-FFF2-40B4-BE49-F238E27FC236}">
                <a16:creationId xmlns:a16="http://schemas.microsoft.com/office/drawing/2014/main" id="{D0585799-0360-7B10-95A0-CA09A5083D90}"/>
              </a:ext>
            </a:extLst>
          </p:cNvPr>
          <p:cNvPicPr>
            <a:picLocks noChangeAspect="1"/>
          </p:cNvPicPr>
          <p:nvPr/>
        </p:nvPicPr>
        <p:blipFill>
          <a:blip r:embed="rId28"/>
          <a:stretch>
            <a:fillRect/>
          </a:stretch>
        </p:blipFill>
        <p:spPr>
          <a:xfrm>
            <a:off x="3224225" y="5805756"/>
            <a:ext cx="1052244" cy="1052244"/>
          </a:xfrm>
          <a:prstGeom prst="rect">
            <a:avLst/>
          </a:prstGeom>
        </p:spPr>
      </p:pic>
    </p:spTree>
    <p:extLst>
      <p:ext uri="{BB962C8B-B14F-4D97-AF65-F5344CB8AC3E}">
        <p14:creationId xmlns:p14="http://schemas.microsoft.com/office/powerpoint/2010/main" val="1408545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2C1AC4-CB63-FA11-F6C0-64F6E291C958}"/>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D8F03943-A82A-C254-E1F3-C15519EBA34A}"/>
              </a:ext>
            </a:extLst>
          </p:cNvPr>
          <p:cNvSpPr>
            <a:spLocks noGrp="1"/>
          </p:cNvSpPr>
          <p:nvPr>
            <p:ph type="body" sz="quarter" idx="30"/>
          </p:nvPr>
        </p:nvSpPr>
        <p:spPr/>
        <p:txBody>
          <a:bodyPr>
            <a:normAutofit/>
          </a:bodyPr>
          <a:lstStyle/>
          <a:p>
            <a:r>
              <a:rPr lang="en-NL" sz="2800" b="1" dirty="0"/>
              <a:t>2. Scope and shared vision</a:t>
            </a:r>
            <a:endParaRPr lang="en-US" sz="2800" b="1" dirty="0"/>
          </a:p>
        </p:txBody>
      </p:sp>
      <p:pic>
        <p:nvPicPr>
          <p:cNvPr id="12" name="CDEMA Logo" descr="image.png">
            <a:extLst>
              <a:ext uri="{FF2B5EF4-FFF2-40B4-BE49-F238E27FC236}">
                <a16:creationId xmlns:a16="http://schemas.microsoft.com/office/drawing/2014/main" id="{9A7F17F7-36B5-984C-0213-B32CEAFAF92A}"/>
              </a:ext>
            </a:extLst>
          </p:cNvPr>
          <p:cNvPicPr>
            <a:picLocks noChangeAspect="1"/>
          </p:cNvPicPr>
          <p:nvPr/>
        </p:nvPicPr>
        <p:blipFill>
          <a:blip r:embed="rId2"/>
          <a:stretch>
            <a:fillRect/>
          </a:stretch>
        </p:blipFill>
        <p:spPr>
          <a:xfrm>
            <a:off x="172720" y="5713523"/>
            <a:ext cx="1948180" cy="1075860"/>
          </a:xfrm>
          <a:prstGeom prst="rect">
            <a:avLst/>
          </a:prstGeom>
        </p:spPr>
      </p:pic>
      <p:sp>
        <p:nvSpPr>
          <p:cNvPr id="9" name="TextBox 8">
            <a:extLst>
              <a:ext uri="{FF2B5EF4-FFF2-40B4-BE49-F238E27FC236}">
                <a16:creationId xmlns:a16="http://schemas.microsoft.com/office/drawing/2014/main" id="{784325C6-0D37-B22B-868B-BC1EC0620214}"/>
              </a:ext>
            </a:extLst>
          </p:cNvPr>
          <p:cNvSpPr txBox="1"/>
          <p:nvPr/>
        </p:nvSpPr>
        <p:spPr>
          <a:xfrm>
            <a:off x="1400894" y="2085005"/>
            <a:ext cx="9256713" cy="4524315"/>
          </a:xfrm>
          <a:prstGeom prst="rect">
            <a:avLst/>
          </a:prstGeom>
          <a:noFill/>
        </p:spPr>
        <p:txBody>
          <a:bodyPr wrap="square">
            <a:spAutoFit/>
          </a:bodyPr>
          <a:lstStyle/>
          <a:p>
            <a:pPr marL="342900" indent="-342900">
              <a:buFont typeface="Arial" panose="020B0604020202020204" pitchFamily="34" charset="0"/>
              <a:buChar char="•"/>
            </a:pPr>
            <a:r>
              <a:rPr lang="en-NL" sz="2400" b="1" dirty="0"/>
              <a:t>Scope of the Shelter Sector in The Caribbean:</a:t>
            </a:r>
          </a:p>
          <a:p>
            <a:pPr marL="800089" lvl="1" indent="-342900">
              <a:buFont typeface="Arial" panose="020B0604020202020204" pitchFamily="34" charset="0"/>
              <a:buChar char="•"/>
            </a:pPr>
            <a:r>
              <a:rPr lang="en-NL" sz="2400" b="1" dirty="0"/>
              <a:t>Emergency response (Non food items / cash distributions / procurement)</a:t>
            </a:r>
          </a:p>
          <a:p>
            <a:pPr marL="800089" lvl="1" indent="-342900">
              <a:buFont typeface="Arial" panose="020B0604020202020204" pitchFamily="34" charset="0"/>
              <a:buChar char="•"/>
            </a:pPr>
            <a:r>
              <a:rPr lang="en-NL" sz="2400" b="1" dirty="0"/>
              <a:t>Management of Emergency shelter / Collective Centers / sites</a:t>
            </a:r>
            <a:endParaRPr lang="en-GB" sz="2400" b="1" dirty="0"/>
          </a:p>
          <a:p>
            <a:pPr marL="800089" lvl="1" indent="-342900">
              <a:buFont typeface="Arial" panose="020B0604020202020204" pitchFamily="34" charset="0"/>
              <a:buChar char="•"/>
            </a:pPr>
            <a:r>
              <a:rPr lang="en-GB" sz="2400" b="1" dirty="0"/>
              <a:t>Shelter related “protection” including GVB, Child protection, PSEA, disability inclusion etc.</a:t>
            </a:r>
          </a:p>
          <a:p>
            <a:pPr marL="800089" lvl="1" indent="-342900">
              <a:buFont typeface="Arial" panose="020B0604020202020204" pitchFamily="34" charset="0"/>
              <a:buChar char="•"/>
            </a:pPr>
            <a:r>
              <a:rPr lang="en-GB" sz="2400" b="1" dirty="0"/>
              <a:t>H</a:t>
            </a:r>
            <a:r>
              <a:rPr lang="en-NL" sz="2400" b="1" dirty="0"/>
              <a:t>ouse and settlement construction and repairs, including planned relocations</a:t>
            </a:r>
          </a:p>
          <a:p>
            <a:pPr marL="800089" lvl="1" indent="-342900">
              <a:buFont typeface="Arial" panose="020B0604020202020204" pitchFamily="34" charset="0"/>
              <a:buChar char="•"/>
            </a:pPr>
            <a:r>
              <a:rPr lang="en-NL" sz="2400" b="1" dirty="0"/>
              <a:t>Community &amp; household preparedness / simulations / campaigns </a:t>
            </a:r>
          </a:p>
          <a:p>
            <a:pPr marL="342900" indent="-342900">
              <a:buFont typeface="Arial" panose="020B0604020202020204" pitchFamily="34" charset="0"/>
              <a:buChar char="•"/>
            </a:pPr>
            <a:endParaRPr lang="en-NL" sz="2400" b="1" dirty="0"/>
          </a:p>
          <a:p>
            <a:endParaRPr lang="en-NL" sz="2400" b="1" dirty="0"/>
          </a:p>
        </p:txBody>
      </p:sp>
      <p:pic>
        <p:nvPicPr>
          <p:cNvPr id="4" name="Picture Placeholder 3">
            <a:extLst>
              <a:ext uri="{FF2B5EF4-FFF2-40B4-BE49-F238E27FC236}">
                <a16:creationId xmlns:a16="http://schemas.microsoft.com/office/drawing/2014/main" id="{29729AAE-C78A-AC72-4FD6-9EB8BD61B1A8}"/>
              </a:ext>
            </a:extLst>
          </p:cNvPr>
          <p:cNvPicPr>
            <a:picLocks noGrp="1" noChangeAspect="1"/>
          </p:cNvPicPr>
          <p:nvPr>
            <p:ph type="pic" sz="quarter" idx="29"/>
          </p:nvPr>
        </p:nvPicPr>
        <p:blipFill>
          <a:blip r:embed="rId3"/>
          <a:srcRect t="16097" b="16097"/>
          <a:stretch>
            <a:fillRect/>
          </a:stretch>
        </p:blipFill>
        <p:spPr>
          <a:prstGeom prst="rect">
            <a:avLst/>
          </a:prstGeom>
        </p:spPr>
      </p:pic>
    </p:spTree>
    <p:extLst>
      <p:ext uri="{BB962C8B-B14F-4D97-AF65-F5344CB8AC3E}">
        <p14:creationId xmlns:p14="http://schemas.microsoft.com/office/powerpoint/2010/main" val="11673622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29D91E4-FA6A-E996-E7FD-A28C8A0C05B6}"/>
              </a:ext>
            </a:extLst>
          </p:cNvPr>
          <p:cNvSpPr>
            <a:spLocks noGrp="1"/>
          </p:cNvSpPr>
          <p:nvPr>
            <p:ph type="body" sz="quarter" idx="11"/>
          </p:nvPr>
        </p:nvSpPr>
        <p:spPr>
          <a:xfrm>
            <a:off x="1" y="5476875"/>
            <a:ext cx="9200560" cy="981075"/>
          </a:xfrm>
        </p:spPr>
        <p:txBody>
          <a:bodyPr/>
          <a:lstStyle/>
          <a:p>
            <a:r>
              <a:rPr lang="en-US" dirty="0"/>
              <a:t> </a:t>
            </a:r>
          </a:p>
        </p:txBody>
      </p:sp>
      <p:pic>
        <p:nvPicPr>
          <p:cNvPr id="12" name="CDEMA Logo" descr="image.png"/>
          <p:cNvPicPr>
            <a:picLocks noChangeAspect="1"/>
          </p:cNvPicPr>
          <p:nvPr/>
        </p:nvPicPr>
        <p:blipFill>
          <a:blip r:embed="rId3"/>
          <a:stretch>
            <a:fillRect/>
          </a:stretch>
        </p:blipFill>
        <p:spPr>
          <a:xfrm>
            <a:off x="274320" y="5399047"/>
            <a:ext cx="2062480" cy="1138982"/>
          </a:xfrm>
          <a:prstGeom prst="rect">
            <a:avLst/>
          </a:prstGeom>
        </p:spPr>
      </p:pic>
      <p:pic>
        <p:nvPicPr>
          <p:cNvPr id="14" name="Picture Placeholder 13">
            <a:extLst>
              <a:ext uri="{FF2B5EF4-FFF2-40B4-BE49-F238E27FC236}">
                <a16:creationId xmlns:a16="http://schemas.microsoft.com/office/drawing/2014/main" id="{71D3CCCC-BD8E-4A00-408B-EDE5F3F3083D}"/>
              </a:ext>
            </a:extLst>
          </p:cNvPr>
          <p:cNvPicPr>
            <a:picLocks noGrp="1" noChangeAspect="1"/>
          </p:cNvPicPr>
          <p:nvPr>
            <p:ph type="pic" sz="quarter" idx="10"/>
          </p:nvPr>
        </p:nvPicPr>
        <p:blipFill>
          <a:blip r:embed="rId4"/>
          <a:stretch>
            <a:fillRect/>
          </a:stretch>
        </p:blipFill>
        <p:spPr>
          <a:xfrm>
            <a:off x="4409161" y="632126"/>
            <a:ext cx="6939419" cy="4903746"/>
          </a:xfrm>
        </p:spPr>
      </p:pic>
      <p:sp>
        <p:nvSpPr>
          <p:cNvPr id="15" name="Text Placeholder 6">
            <a:extLst>
              <a:ext uri="{FF2B5EF4-FFF2-40B4-BE49-F238E27FC236}">
                <a16:creationId xmlns:a16="http://schemas.microsoft.com/office/drawing/2014/main" id="{D15B371E-9329-D7E9-9348-AE605B48596B}"/>
              </a:ext>
            </a:extLst>
          </p:cNvPr>
          <p:cNvSpPr txBox="1">
            <a:spLocks/>
          </p:cNvSpPr>
          <p:nvPr/>
        </p:nvSpPr>
        <p:spPr>
          <a:xfrm>
            <a:off x="1305560" y="400050"/>
            <a:ext cx="9256713" cy="67468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NL" b="1" dirty="0"/>
              <a:t>2. Scope and shared vision</a:t>
            </a:r>
            <a:endParaRPr lang="en-US" b="1" dirty="0"/>
          </a:p>
        </p:txBody>
      </p:sp>
      <p:sp>
        <p:nvSpPr>
          <p:cNvPr id="16" name="TextBox 15">
            <a:extLst>
              <a:ext uri="{FF2B5EF4-FFF2-40B4-BE49-F238E27FC236}">
                <a16:creationId xmlns:a16="http://schemas.microsoft.com/office/drawing/2014/main" id="{4FC3FCA3-269F-D2D8-9C5A-D31B679DC450}"/>
              </a:ext>
            </a:extLst>
          </p:cNvPr>
          <p:cNvSpPr txBox="1"/>
          <p:nvPr/>
        </p:nvSpPr>
        <p:spPr>
          <a:xfrm>
            <a:off x="1305560" y="1074738"/>
            <a:ext cx="2334985" cy="646331"/>
          </a:xfrm>
          <a:prstGeom prst="rect">
            <a:avLst/>
          </a:prstGeom>
          <a:noFill/>
        </p:spPr>
        <p:txBody>
          <a:bodyPr wrap="square" rtlCol="0">
            <a:spAutoFit/>
          </a:bodyPr>
          <a:lstStyle/>
          <a:p>
            <a:r>
              <a:rPr lang="en-NL" b="1" dirty="0"/>
              <a:t>Embedded in the RRM</a:t>
            </a:r>
          </a:p>
          <a:p>
            <a:endParaRPr lang="en-NL" b="1" dirty="0"/>
          </a:p>
        </p:txBody>
      </p:sp>
      <p:pic>
        <p:nvPicPr>
          <p:cNvPr id="20" name="Picture Placeholder 19">
            <a:extLst>
              <a:ext uri="{FF2B5EF4-FFF2-40B4-BE49-F238E27FC236}">
                <a16:creationId xmlns:a16="http://schemas.microsoft.com/office/drawing/2014/main" id="{1626AEC8-F878-FDF5-7C6A-A00A92B74EB9}"/>
              </a:ext>
            </a:extLst>
          </p:cNvPr>
          <p:cNvPicPr>
            <a:picLocks noGrp="1" noChangeAspect="1"/>
          </p:cNvPicPr>
          <p:nvPr>
            <p:ph type="pic" sz="quarter" idx="13"/>
          </p:nvPr>
        </p:nvPicPr>
        <p:blipFill>
          <a:blip r:embed="rId5"/>
          <a:srcRect t="16183" b="16183"/>
          <a:stretch>
            <a:fillRect/>
          </a:stretch>
        </p:blipFill>
        <p:spPr>
          <a:prstGeom prst="rect">
            <a:avLst/>
          </a:prstGeom>
        </p:spPr>
      </p:pic>
    </p:spTree>
    <p:extLst>
      <p:ext uri="{BB962C8B-B14F-4D97-AF65-F5344CB8AC3E}">
        <p14:creationId xmlns:p14="http://schemas.microsoft.com/office/powerpoint/2010/main" val="186168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9E0A87-D376-679E-B573-E838661AEF2D}"/>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FE7A5BFA-8D1A-B9A3-75EF-EFD5D30F56F8}"/>
              </a:ext>
            </a:extLst>
          </p:cNvPr>
          <p:cNvSpPr>
            <a:spLocks noGrp="1"/>
          </p:cNvSpPr>
          <p:nvPr>
            <p:ph type="body" sz="quarter" idx="30"/>
          </p:nvPr>
        </p:nvSpPr>
        <p:spPr/>
        <p:txBody>
          <a:bodyPr>
            <a:normAutofit/>
          </a:bodyPr>
          <a:lstStyle/>
          <a:p>
            <a:r>
              <a:rPr lang="en-NL" sz="2800" b="1" dirty="0"/>
              <a:t>2. Scope and shared vision STWG</a:t>
            </a:r>
            <a:endParaRPr lang="en-US" sz="2800" b="1" dirty="0"/>
          </a:p>
        </p:txBody>
      </p:sp>
      <p:pic>
        <p:nvPicPr>
          <p:cNvPr id="12" name="CDEMA Logo" descr="image.png">
            <a:extLst>
              <a:ext uri="{FF2B5EF4-FFF2-40B4-BE49-F238E27FC236}">
                <a16:creationId xmlns:a16="http://schemas.microsoft.com/office/drawing/2014/main" id="{55C8CC8D-BF2C-5A1F-F8D6-E75F73040C5F}"/>
              </a:ext>
            </a:extLst>
          </p:cNvPr>
          <p:cNvPicPr>
            <a:picLocks noChangeAspect="1"/>
          </p:cNvPicPr>
          <p:nvPr/>
        </p:nvPicPr>
        <p:blipFill>
          <a:blip r:embed="rId2"/>
          <a:stretch>
            <a:fillRect/>
          </a:stretch>
        </p:blipFill>
        <p:spPr>
          <a:xfrm>
            <a:off x="172720" y="5713523"/>
            <a:ext cx="1948180" cy="1075860"/>
          </a:xfrm>
          <a:prstGeom prst="rect">
            <a:avLst/>
          </a:prstGeom>
        </p:spPr>
      </p:pic>
      <p:sp>
        <p:nvSpPr>
          <p:cNvPr id="9" name="TextBox 8">
            <a:extLst>
              <a:ext uri="{FF2B5EF4-FFF2-40B4-BE49-F238E27FC236}">
                <a16:creationId xmlns:a16="http://schemas.microsoft.com/office/drawing/2014/main" id="{59E836FA-4770-0243-3247-8CE30D2EC0C3}"/>
              </a:ext>
            </a:extLst>
          </p:cNvPr>
          <p:cNvSpPr txBox="1"/>
          <p:nvPr/>
        </p:nvSpPr>
        <p:spPr>
          <a:xfrm>
            <a:off x="1400894" y="2085005"/>
            <a:ext cx="9256713" cy="2308324"/>
          </a:xfrm>
          <a:prstGeom prst="rect">
            <a:avLst/>
          </a:prstGeom>
          <a:noFill/>
        </p:spPr>
        <p:txBody>
          <a:bodyPr wrap="square">
            <a:spAutoFit/>
          </a:bodyPr>
          <a:lstStyle/>
          <a:p>
            <a:pPr marL="342900" indent="-342900">
              <a:buFont typeface="Arial" panose="020B0604020202020204" pitchFamily="34" charset="0"/>
              <a:buChar char="•"/>
            </a:pPr>
            <a:r>
              <a:rPr lang="nl-NL" sz="2400" b="1" dirty="0" err="1"/>
              <a:t>Formal</a:t>
            </a:r>
            <a:r>
              <a:rPr lang="nl-NL" sz="2400" b="1" dirty="0"/>
              <a:t> </a:t>
            </a:r>
            <a:r>
              <a:rPr lang="nl-NL" sz="2400" b="1" dirty="0" err="1"/>
              <a:t>reporting</a:t>
            </a:r>
            <a:r>
              <a:rPr lang="nl-NL" sz="2400" b="1" dirty="0"/>
              <a:t> in </a:t>
            </a:r>
            <a:r>
              <a:rPr lang="nl-NL" sz="2400" b="1" dirty="0" err="1"/>
              <a:t>the</a:t>
            </a:r>
            <a:r>
              <a:rPr lang="nl-NL" sz="2400" b="1" dirty="0"/>
              <a:t> CDPG (Caribbean Development Partners Group)</a:t>
            </a:r>
          </a:p>
          <a:p>
            <a:pPr marL="342900" indent="-342900">
              <a:buFont typeface="Arial" panose="020B0604020202020204" pitchFamily="34" charset="0"/>
              <a:buChar char="•"/>
            </a:pPr>
            <a:r>
              <a:rPr lang="en-NL" sz="2400" b="1" dirty="0"/>
              <a:t>Leading the response strategy of the sector during emergencies</a:t>
            </a:r>
          </a:p>
          <a:p>
            <a:pPr marL="342900" indent="-342900">
              <a:buFont typeface="Arial" panose="020B0604020202020204" pitchFamily="34" charset="0"/>
              <a:buChar char="•"/>
            </a:pPr>
            <a:r>
              <a:rPr lang="en-NL" sz="2400" b="1" dirty="0"/>
              <a:t>Coordinating the responses before / during and after a hazard strikes, in support of the national coordinating mechanisms</a:t>
            </a:r>
          </a:p>
          <a:p>
            <a:endParaRPr lang="en-NL" sz="2400" b="1" dirty="0"/>
          </a:p>
        </p:txBody>
      </p:sp>
      <p:sp>
        <p:nvSpPr>
          <p:cNvPr id="3" name="Picture Placeholder 2">
            <a:extLst>
              <a:ext uri="{FF2B5EF4-FFF2-40B4-BE49-F238E27FC236}">
                <a16:creationId xmlns:a16="http://schemas.microsoft.com/office/drawing/2014/main" id="{CC367092-CF12-D66A-6311-41BE381E3FC9}"/>
              </a:ext>
            </a:extLst>
          </p:cNvPr>
          <p:cNvSpPr>
            <a:spLocks noGrp="1"/>
          </p:cNvSpPr>
          <p:nvPr>
            <p:ph type="pic" sz="quarter" idx="29"/>
          </p:nvPr>
        </p:nvSpPr>
        <p:spPr/>
        <p:txBody>
          <a:bodyPr/>
          <a:lstStyle/>
          <a:p>
            <a:endParaRPr lang="en-NL"/>
          </a:p>
        </p:txBody>
      </p:sp>
      <p:pic>
        <p:nvPicPr>
          <p:cNvPr id="4" name="Picture 3">
            <a:extLst>
              <a:ext uri="{FF2B5EF4-FFF2-40B4-BE49-F238E27FC236}">
                <a16:creationId xmlns:a16="http://schemas.microsoft.com/office/drawing/2014/main" id="{F46C3328-711E-AD95-5F5A-2FF9FB92C98B}"/>
              </a:ext>
            </a:extLst>
          </p:cNvPr>
          <p:cNvPicPr>
            <a:picLocks noChangeAspect="1"/>
          </p:cNvPicPr>
          <p:nvPr/>
        </p:nvPicPr>
        <p:blipFill>
          <a:blip r:embed="rId3"/>
          <a:stretch>
            <a:fillRect/>
          </a:stretch>
        </p:blipFill>
        <p:spPr>
          <a:xfrm>
            <a:off x="10108503" y="5753155"/>
            <a:ext cx="1527487" cy="846923"/>
          </a:xfrm>
          <a:prstGeom prst="rect">
            <a:avLst/>
          </a:prstGeom>
        </p:spPr>
      </p:pic>
    </p:spTree>
    <p:extLst>
      <p:ext uri="{BB962C8B-B14F-4D97-AF65-F5344CB8AC3E}">
        <p14:creationId xmlns:p14="http://schemas.microsoft.com/office/powerpoint/2010/main" val="34153189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CB417-A208-76EF-790F-F1D8734B09FB}"/>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913E631A-BBE2-7554-10AB-D544289C5E78}"/>
              </a:ext>
            </a:extLst>
          </p:cNvPr>
          <p:cNvSpPr>
            <a:spLocks noGrp="1"/>
          </p:cNvSpPr>
          <p:nvPr>
            <p:ph type="body" sz="quarter" idx="30"/>
          </p:nvPr>
        </p:nvSpPr>
        <p:spPr/>
        <p:txBody>
          <a:bodyPr>
            <a:normAutofit/>
          </a:bodyPr>
          <a:lstStyle/>
          <a:p>
            <a:r>
              <a:rPr lang="en-NL" sz="2800" b="1" dirty="0"/>
              <a:t>2. Scope and shared vision STWG</a:t>
            </a:r>
            <a:endParaRPr lang="en-US" sz="2800" b="1" dirty="0"/>
          </a:p>
        </p:txBody>
      </p:sp>
      <p:pic>
        <p:nvPicPr>
          <p:cNvPr id="12" name="CDEMA Logo" descr="image.png">
            <a:extLst>
              <a:ext uri="{FF2B5EF4-FFF2-40B4-BE49-F238E27FC236}">
                <a16:creationId xmlns:a16="http://schemas.microsoft.com/office/drawing/2014/main" id="{E6510DEF-A486-94DD-7831-DBF13BDE4717}"/>
              </a:ext>
            </a:extLst>
          </p:cNvPr>
          <p:cNvPicPr>
            <a:picLocks noChangeAspect="1"/>
          </p:cNvPicPr>
          <p:nvPr/>
        </p:nvPicPr>
        <p:blipFill>
          <a:blip r:embed="rId2"/>
          <a:stretch>
            <a:fillRect/>
          </a:stretch>
        </p:blipFill>
        <p:spPr>
          <a:xfrm>
            <a:off x="172720" y="5713523"/>
            <a:ext cx="1948180" cy="1075860"/>
          </a:xfrm>
          <a:prstGeom prst="rect">
            <a:avLst/>
          </a:prstGeom>
        </p:spPr>
      </p:pic>
      <p:sp>
        <p:nvSpPr>
          <p:cNvPr id="9" name="TextBox 8">
            <a:extLst>
              <a:ext uri="{FF2B5EF4-FFF2-40B4-BE49-F238E27FC236}">
                <a16:creationId xmlns:a16="http://schemas.microsoft.com/office/drawing/2014/main" id="{CDBC88E2-8370-CE2B-9E6B-020C2A6A16FC}"/>
              </a:ext>
            </a:extLst>
          </p:cNvPr>
          <p:cNvSpPr txBox="1"/>
          <p:nvPr/>
        </p:nvSpPr>
        <p:spPr>
          <a:xfrm>
            <a:off x="1400894" y="2085005"/>
            <a:ext cx="9256713" cy="3785652"/>
          </a:xfrm>
          <a:prstGeom prst="rect">
            <a:avLst/>
          </a:prstGeom>
          <a:noFill/>
        </p:spPr>
        <p:txBody>
          <a:bodyPr wrap="square">
            <a:spAutoFit/>
          </a:bodyPr>
          <a:lstStyle/>
          <a:p>
            <a:pPr marL="342900" indent="-342900">
              <a:buFont typeface="Arial" panose="020B0604020202020204" pitchFamily="34" charset="0"/>
              <a:buChar char="•"/>
            </a:pPr>
            <a:r>
              <a:rPr lang="en-NL" sz="2400" b="1" dirty="0"/>
              <a:t>Inclusive: useful for all organizations, especially local organizations</a:t>
            </a:r>
          </a:p>
          <a:p>
            <a:pPr marL="342900" indent="-342900">
              <a:buFont typeface="Arial" panose="020B0604020202020204" pitchFamily="34" charset="0"/>
              <a:buChar char="•"/>
            </a:pPr>
            <a:r>
              <a:rPr lang="en-NL" sz="2400" b="1" dirty="0"/>
              <a:t>The Caribbean (mainly english speaking / translation on request)</a:t>
            </a:r>
          </a:p>
          <a:p>
            <a:pPr marL="342900" indent="-342900">
              <a:buFont typeface="Arial" panose="020B0604020202020204" pitchFamily="34" charset="0"/>
              <a:buChar char="•"/>
            </a:pPr>
            <a:r>
              <a:rPr lang="en-NL" sz="2400" b="1" dirty="0"/>
              <a:t>Interactive knowledge sharing </a:t>
            </a:r>
            <a:r>
              <a:rPr lang="en-NL" sz="2400" b="1" u="sng" dirty="0"/>
              <a:t>between </a:t>
            </a:r>
            <a:r>
              <a:rPr lang="en-NL" sz="2400" b="1" dirty="0"/>
              <a:t>organizations</a:t>
            </a:r>
          </a:p>
          <a:p>
            <a:pPr marL="342900" indent="-342900">
              <a:buFont typeface="Arial" panose="020B0604020202020204" pitchFamily="34" charset="0"/>
              <a:buChar char="•"/>
            </a:pPr>
            <a:r>
              <a:rPr lang="en-NL" sz="2400" b="1" dirty="0"/>
              <a:t>Information collection and sharing:</a:t>
            </a:r>
          </a:p>
          <a:p>
            <a:pPr marL="800089" lvl="1" indent="-342900">
              <a:buFont typeface="Arial" panose="020B0604020202020204" pitchFamily="34" charset="0"/>
              <a:buChar char="•"/>
            </a:pPr>
            <a:r>
              <a:rPr lang="en-GB" sz="2400" b="1" dirty="0"/>
              <a:t>S</a:t>
            </a:r>
            <a:r>
              <a:rPr lang="en-NL" sz="2400" b="1" dirty="0"/>
              <a:t>tocks, networks, staffing, funding, training, expertise…..</a:t>
            </a:r>
          </a:p>
          <a:p>
            <a:pPr marL="342900" indent="-342900">
              <a:buFont typeface="Arial" panose="020B0604020202020204" pitchFamily="34" charset="0"/>
              <a:buChar char="•"/>
            </a:pPr>
            <a:r>
              <a:rPr lang="en-NL" sz="2400" b="1" dirty="0"/>
              <a:t>Adaptive…. </a:t>
            </a:r>
            <a:r>
              <a:rPr lang="en-GB" sz="2400" b="1" dirty="0"/>
              <a:t>r</a:t>
            </a:r>
            <a:r>
              <a:rPr lang="en-NL" sz="2400" b="1" dirty="0"/>
              <a:t>esponding to needs:</a:t>
            </a:r>
          </a:p>
          <a:p>
            <a:pPr marL="800089" lvl="1" indent="-342900">
              <a:buFont typeface="Arial" panose="020B0604020202020204" pitchFamily="34" charset="0"/>
              <a:buChar char="•"/>
            </a:pPr>
            <a:r>
              <a:rPr lang="en-GB" sz="2400" b="1" dirty="0"/>
              <a:t>“Zoom-in” sessions / subgroups on s</a:t>
            </a:r>
            <a:r>
              <a:rPr lang="en-NL" sz="2400" b="1" dirty="0"/>
              <a:t>pecific topics</a:t>
            </a:r>
          </a:p>
          <a:p>
            <a:pPr marL="342900" indent="-342900">
              <a:buFont typeface="Arial" panose="020B0604020202020204" pitchFamily="34" charset="0"/>
              <a:buChar char="•"/>
            </a:pPr>
            <a:endParaRPr lang="en-NL" sz="2400" b="1" dirty="0"/>
          </a:p>
          <a:p>
            <a:pPr marL="342900" indent="-342900">
              <a:buFont typeface="Arial" panose="020B0604020202020204" pitchFamily="34" charset="0"/>
              <a:buChar char="•"/>
            </a:pPr>
            <a:r>
              <a:rPr lang="en-NL" sz="2400" b="1" dirty="0"/>
              <a:t>FUN!!!</a:t>
            </a:r>
          </a:p>
          <a:p>
            <a:endParaRPr lang="en-NL" sz="2400" b="1" dirty="0"/>
          </a:p>
        </p:txBody>
      </p:sp>
      <p:sp>
        <p:nvSpPr>
          <p:cNvPr id="3" name="Picture Placeholder 2">
            <a:extLst>
              <a:ext uri="{FF2B5EF4-FFF2-40B4-BE49-F238E27FC236}">
                <a16:creationId xmlns:a16="http://schemas.microsoft.com/office/drawing/2014/main" id="{3E877ADA-A28F-21BE-9455-90168194F253}"/>
              </a:ext>
            </a:extLst>
          </p:cNvPr>
          <p:cNvSpPr>
            <a:spLocks noGrp="1"/>
          </p:cNvSpPr>
          <p:nvPr>
            <p:ph type="pic" sz="quarter" idx="29"/>
          </p:nvPr>
        </p:nvSpPr>
        <p:spPr/>
        <p:txBody>
          <a:bodyPr/>
          <a:lstStyle/>
          <a:p>
            <a:endParaRPr lang="en-NL"/>
          </a:p>
        </p:txBody>
      </p:sp>
      <p:pic>
        <p:nvPicPr>
          <p:cNvPr id="4" name="Picture 3">
            <a:extLst>
              <a:ext uri="{FF2B5EF4-FFF2-40B4-BE49-F238E27FC236}">
                <a16:creationId xmlns:a16="http://schemas.microsoft.com/office/drawing/2014/main" id="{CC4344A9-4BEA-875C-7BFA-7D1091AEADFD}"/>
              </a:ext>
            </a:extLst>
          </p:cNvPr>
          <p:cNvPicPr>
            <a:picLocks noChangeAspect="1"/>
          </p:cNvPicPr>
          <p:nvPr/>
        </p:nvPicPr>
        <p:blipFill>
          <a:blip r:embed="rId3"/>
          <a:stretch>
            <a:fillRect/>
          </a:stretch>
        </p:blipFill>
        <p:spPr>
          <a:xfrm>
            <a:off x="10108503" y="5753155"/>
            <a:ext cx="1527487" cy="846923"/>
          </a:xfrm>
          <a:prstGeom prst="rect">
            <a:avLst/>
          </a:prstGeom>
        </p:spPr>
      </p:pic>
    </p:spTree>
    <p:extLst>
      <p:ext uri="{BB962C8B-B14F-4D97-AF65-F5344CB8AC3E}">
        <p14:creationId xmlns:p14="http://schemas.microsoft.com/office/powerpoint/2010/main" val="3695827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906B13-438D-D3C6-A8B0-23158A0390D5}"/>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0810D714-69B7-1C5E-49BC-22C38AD65D16}"/>
              </a:ext>
            </a:extLst>
          </p:cNvPr>
          <p:cNvSpPr>
            <a:spLocks noGrp="1"/>
          </p:cNvSpPr>
          <p:nvPr>
            <p:ph type="body" sz="quarter" idx="30"/>
          </p:nvPr>
        </p:nvSpPr>
        <p:spPr/>
        <p:txBody>
          <a:bodyPr>
            <a:normAutofit/>
          </a:bodyPr>
          <a:lstStyle/>
          <a:p>
            <a:r>
              <a:rPr lang="en-US" sz="2800" b="1" dirty="0"/>
              <a:t>3. Exchange of expertise </a:t>
            </a:r>
          </a:p>
        </p:txBody>
      </p:sp>
      <p:pic>
        <p:nvPicPr>
          <p:cNvPr id="12" name="CDEMA Logo" descr="image.png">
            <a:extLst>
              <a:ext uri="{FF2B5EF4-FFF2-40B4-BE49-F238E27FC236}">
                <a16:creationId xmlns:a16="http://schemas.microsoft.com/office/drawing/2014/main" id="{DD6DD155-4F2E-5C02-201E-9B6AB1C90873}"/>
              </a:ext>
            </a:extLst>
          </p:cNvPr>
          <p:cNvPicPr>
            <a:picLocks noChangeAspect="1"/>
          </p:cNvPicPr>
          <p:nvPr/>
        </p:nvPicPr>
        <p:blipFill>
          <a:blip r:embed="rId2"/>
          <a:stretch>
            <a:fillRect/>
          </a:stretch>
        </p:blipFill>
        <p:spPr>
          <a:xfrm>
            <a:off x="172720" y="5713523"/>
            <a:ext cx="1948180" cy="1075860"/>
          </a:xfrm>
          <a:prstGeom prst="rect">
            <a:avLst/>
          </a:prstGeom>
        </p:spPr>
      </p:pic>
      <p:graphicFrame>
        <p:nvGraphicFramePr>
          <p:cNvPr id="4" name="Table 3">
            <a:extLst>
              <a:ext uri="{FF2B5EF4-FFF2-40B4-BE49-F238E27FC236}">
                <a16:creationId xmlns:a16="http://schemas.microsoft.com/office/drawing/2014/main" id="{F51D564F-B48F-2ED0-6EF8-06D9D53D2E19}"/>
              </a:ext>
            </a:extLst>
          </p:cNvPr>
          <p:cNvGraphicFramePr>
            <a:graphicFrameLocks noGrp="1"/>
          </p:cNvGraphicFramePr>
          <p:nvPr/>
        </p:nvGraphicFramePr>
        <p:xfrm>
          <a:off x="1534392" y="1776413"/>
          <a:ext cx="8494219" cy="3973830"/>
        </p:xfrm>
        <a:graphic>
          <a:graphicData uri="http://schemas.openxmlformats.org/drawingml/2006/table">
            <a:tbl>
              <a:tblPr>
                <a:tableStyleId>{5C22544A-7EE6-4342-B048-85BDC9FD1C3A}</a:tableStyleId>
              </a:tblPr>
              <a:tblGrid>
                <a:gridCol w="5620910">
                  <a:extLst>
                    <a:ext uri="{9D8B030D-6E8A-4147-A177-3AD203B41FA5}">
                      <a16:colId xmlns:a16="http://schemas.microsoft.com/office/drawing/2014/main" val="2561514966"/>
                    </a:ext>
                  </a:extLst>
                </a:gridCol>
                <a:gridCol w="2873309">
                  <a:extLst>
                    <a:ext uri="{9D8B030D-6E8A-4147-A177-3AD203B41FA5}">
                      <a16:colId xmlns:a16="http://schemas.microsoft.com/office/drawing/2014/main" val="1187040199"/>
                    </a:ext>
                  </a:extLst>
                </a:gridCol>
              </a:tblGrid>
              <a:tr h="260213">
                <a:tc>
                  <a:txBody>
                    <a:bodyPr/>
                    <a:lstStyle/>
                    <a:p>
                      <a:pPr algn="l" fontAlgn="b">
                        <a:buNone/>
                      </a:pPr>
                      <a:r>
                        <a:rPr lang="en-GB" sz="1800" b="1" u="none" strike="noStrike" dirty="0">
                          <a:effectLst/>
                        </a:rPr>
                        <a:t>Preparedness/Resilience and DRR</a:t>
                      </a:r>
                      <a:endParaRPr lang="en-GB"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b="1" u="none" strike="noStrike" dirty="0">
                          <a:effectLst/>
                        </a:rPr>
                        <a:t>86%</a:t>
                      </a:r>
                      <a:endParaRPr lang="en-NL" sz="18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6063270"/>
                  </a:ext>
                </a:extLst>
              </a:tr>
              <a:tr h="260213">
                <a:tc>
                  <a:txBody>
                    <a:bodyPr/>
                    <a:lstStyle/>
                    <a:p>
                      <a:pPr algn="l" fontAlgn="b">
                        <a:buNone/>
                      </a:pPr>
                      <a:r>
                        <a:rPr lang="en-GB" sz="1800" b="1" u="none" strike="noStrike" dirty="0">
                          <a:effectLst/>
                        </a:rPr>
                        <a:t>Emergency Shelter Management</a:t>
                      </a:r>
                      <a:endParaRPr lang="en-GB"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b="1" u="none" strike="noStrike">
                          <a:effectLst/>
                        </a:rPr>
                        <a:t>61%</a:t>
                      </a:r>
                      <a:endParaRPr lang="en-NL" sz="1800" b="1"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773294451"/>
                  </a:ext>
                </a:extLst>
              </a:tr>
              <a:tr h="260213">
                <a:tc>
                  <a:txBody>
                    <a:bodyPr/>
                    <a:lstStyle/>
                    <a:p>
                      <a:pPr algn="l" fontAlgn="b">
                        <a:buNone/>
                      </a:pPr>
                      <a:r>
                        <a:rPr lang="en-GB" sz="1800" b="1" u="none" strike="noStrike" dirty="0">
                          <a:effectLst/>
                        </a:rPr>
                        <a:t>Regional/National Coordination</a:t>
                      </a:r>
                      <a:endParaRPr lang="en-GB"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b="1" u="none" strike="noStrike" dirty="0">
                          <a:effectLst/>
                        </a:rPr>
                        <a:t>65%</a:t>
                      </a:r>
                      <a:endParaRPr lang="en-NL" sz="18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479397228"/>
                  </a:ext>
                </a:extLst>
              </a:tr>
              <a:tr h="260213">
                <a:tc>
                  <a:txBody>
                    <a:bodyPr/>
                    <a:lstStyle/>
                    <a:p>
                      <a:pPr algn="l" fontAlgn="b">
                        <a:buNone/>
                      </a:pPr>
                      <a:r>
                        <a:rPr lang="en-GB" sz="1800" b="1" u="none" strike="noStrike">
                          <a:effectLst/>
                        </a:rPr>
                        <a:t>Organizational Development</a:t>
                      </a:r>
                      <a:endParaRPr lang="en-GB" sz="1800" b="1"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b="1" u="none" strike="noStrike" dirty="0">
                          <a:effectLst/>
                        </a:rPr>
                        <a:t>65%</a:t>
                      </a:r>
                      <a:endParaRPr lang="en-NL" sz="18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707313522"/>
                  </a:ext>
                </a:extLst>
              </a:tr>
              <a:tr h="260213">
                <a:tc>
                  <a:txBody>
                    <a:bodyPr/>
                    <a:lstStyle/>
                    <a:p>
                      <a:pPr algn="l" fontAlgn="b">
                        <a:buNone/>
                      </a:pPr>
                      <a:r>
                        <a:rPr lang="en-GB" sz="1800" u="none" strike="noStrike">
                          <a:effectLst/>
                        </a:rPr>
                        <a:t>Non-food Item Procurement</a:t>
                      </a:r>
                      <a:endParaRPr lang="en-GB"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u="none" strike="noStrike">
                          <a:effectLst/>
                        </a:rPr>
                        <a:t>42%</a:t>
                      </a:r>
                      <a:endParaRPr lang="en-NL"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83806709"/>
                  </a:ext>
                </a:extLst>
              </a:tr>
              <a:tr h="260213">
                <a:tc>
                  <a:txBody>
                    <a:bodyPr/>
                    <a:lstStyle/>
                    <a:p>
                      <a:pPr algn="l" fontAlgn="b">
                        <a:buNone/>
                      </a:pPr>
                      <a:r>
                        <a:rPr lang="en-GB" sz="1800" u="none" strike="noStrike">
                          <a:effectLst/>
                        </a:rPr>
                        <a:t>Cash-based Interventions</a:t>
                      </a:r>
                      <a:endParaRPr lang="en-GB"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u="none" strike="noStrike">
                          <a:effectLst/>
                        </a:rPr>
                        <a:t>44%</a:t>
                      </a:r>
                      <a:endParaRPr lang="en-NL"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945202359"/>
                  </a:ext>
                </a:extLst>
              </a:tr>
              <a:tr h="260213">
                <a:tc>
                  <a:txBody>
                    <a:bodyPr/>
                    <a:lstStyle/>
                    <a:p>
                      <a:pPr algn="l" fontAlgn="b">
                        <a:buNone/>
                      </a:pPr>
                      <a:r>
                        <a:rPr lang="en-GB" sz="1800" b="1" u="none" strike="noStrike" dirty="0">
                          <a:effectLst/>
                        </a:rPr>
                        <a:t>Shelter Recovery</a:t>
                      </a:r>
                      <a:endParaRPr lang="en-GB"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b="1" u="none" strike="noStrike" dirty="0">
                          <a:effectLst/>
                        </a:rPr>
                        <a:t>60%</a:t>
                      </a:r>
                      <a:endParaRPr lang="en-NL" sz="18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540845001"/>
                  </a:ext>
                </a:extLst>
              </a:tr>
              <a:tr h="260213">
                <a:tc>
                  <a:txBody>
                    <a:bodyPr/>
                    <a:lstStyle/>
                    <a:p>
                      <a:pPr algn="l" fontAlgn="b">
                        <a:buNone/>
                      </a:pPr>
                      <a:r>
                        <a:rPr lang="en-GB" sz="1800" b="1" u="none" strike="noStrike" dirty="0">
                          <a:effectLst/>
                        </a:rPr>
                        <a:t>Public Awareness Campaigns</a:t>
                      </a:r>
                      <a:endParaRPr lang="en-GB" sz="1800" b="1"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b="1" u="none" strike="noStrike" dirty="0">
                          <a:effectLst/>
                        </a:rPr>
                        <a:t>68%</a:t>
                      </a:r>
                      <a:endParaRPr lang="en-NL" sz="1800" b="1"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815056838"/>
                  </a:ext>
                </a:extLst>
              </a:tr>
              <a:tr h="260213">
                <a:tc>
                  <a:txBody>
                    <a:bodyPr/>
                    <a:lstStyle/>
                    <a:p>
                      <a:pPr algn="l" fontAlgn="b">
                        <a:buNone/>
                      </a:pPr>
                      <a:r>
                        <a:rPr lang="en-GB" sz="1800" u="none" strike="noStrike" dirty="0">
                          <a:effectLst/>
                        </a:rPr>
                        <a:t>Psychosocial Health</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u="none" strike="noStrike">
                          <a:effectLst/>
                        </a:rPr>
                        <a:t>2%</a:t>
                      </a:r>
                      <a:endParaRPr lang="en-NL"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26743809"/>
                  </a:ext>
                </a:extLst>
              </a:tr>
              <a:tr h="260213">
                <a:tc>
                  <a:txBody>
                    <a:bodyPr/>
                    <a:lstStyle/>
                    <a:p>
                      <a:pPr algn="l" fontAlgn="b">
                        <a:buNone/>
                      </a:pPr>
                      <a:r>
                        <a:rPr lang="en-GB" sz="1800" u="none" strike="noStrike">
                          <a:effectLst/>
                        </a:rPr>
                        <a:t>Surveillance/Sanitation</a:t>
                      </a:r>
                      <a:endParaRPr lang="en-GB"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u="none" strike="noStrike">
                          <a:effectLst/>
                        </a:rPr>
                        <a:t>2%</a:t>
                      </a:r>
                      <a:endParaRPr lang="en-NL"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2705616873"/>
                  </a:ext>
                </a:extLst>
              </a:tr>
              <a:tr h="260213">
                <a:tc>
                  <a:txBody>
                    <a:bodyPr/>
                    <a:lstStyle/>
                    <a:p>
                      <a:pPr algn="l" fontAlgn="b">
                        <a:buNone/>
                      </a:pPr>
                      <a:r>
                        <a:rPr lang="en-GB" sz="1800" u="none" strike="noStrike" dirty="0">
                          <a:effectLst/>
                        </a:rPr>
                        <a:t>Inclusive Measures for Disabilities</a:t>
                      </a:r>
                      <a:endParaRPr lang="en-GB" sz="1800" b="0" i="0" u="none" strike="noStrike" dirty="0">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u="none" strike="noStrike">
                          <a:effectLst/>
                        </a:rPr>
                        <a:t>2%</a:t>
                      </a:r>
                      <a:endParaRPr lang="en-NL"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244806626"/>
                  </a:ext>
                </a:extLst>
              </a:tr>
              <a:tr h="260213">
                <a:tc>
                  <a:txBody>
                    <a:bodyPr/>
                    <a:lstStyle/>
                    <a:p>
                      <a:pPr algn="l" fontAlgn="b">
                        <a:buNone/>
                      </a:pPr>
                      <a:r>
                        <a:rPr lang="en-GB" sz="1800" u="none" strike="noStrike">
                          <a:effectLst/>
                        </a:rPr>
                        <a:t>Building Bridges Partnerships</a:t>
                      </a:r>
                      <a:endParaRPr lang="en-GB"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u="none" strike="noStrike">
                          <a:effectLst/>
                        </a:rPr>
                        <a:t>2%</a:t>
                      </a:r>
                      <a:endParaRPr lang="en-NL"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648190480"/>
                  </a:ext>
                </a:extLst>
              </a:tr>
              <a:tr h="260213">
                <a:tc>
                  <a:txBody>
                    <a:bodyPr/>
                    <a:lstStyle/>
                    <a:p>
                      <a:pPr algn="l" fontAlgn="b">
                        <a:buNone/>
                      </a:pPr>
                      <a:r>
                        <a:rPr lang="en-GB" sz="1800" u="none" strike="noStrike">
                          <a:effectLst/>
                        </a:rPr>
                        <a:t>Safety and Protection</a:t>
                      </a:r>
                      <a:endParaRPr lang="en-GB"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u="none" strike="noStrike">
                          <a:effectLst/>
                        </a:rPr>
                        <a:t>2%</a:t>
                      </a:r>
                      <a:endParaRPr lang="en-NL" sz="1800" b="0" i="0" u="none" strike="noStrike">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3546608151"/>
                  </a:ext>
                </a:extLst>
              </a:tr>
              <a:tr h="260213">
                <a:tc>
                  <a:txBody>
                    <a:bodyPr/>
                    <a:lstStyle/>
                    <a:p>
                      <a:pPr algn="l" fontAlgn="b">
                        <a:buNone/>
                      </a:pPr>
                      <a:r>
                        <a:rPr lang="en-GB" sz="1800" u="none" strike="noStrike">
                          <a:effectLst/>
                        </a:rPr>
                        <a:t>Post Mental Health Assistance</a:t>
                      </a:r>
                      <a:endParaRPr lang="en-GB" sz="1800" b="0" i="0" u="none" strike="noStrike">
                        <a:solidFill>
                          <a:srgbClr val="000000"/>
                        </a:solidFill>
                        <a:effectLst/>
                        <a:latin typeface="Aptos Narrow" panose="020B0004020202020204" pitchFamily="34" charset="0"/>
                      </a:endParaRPr>
                    </a:p>
                  </a:txBody>
                  <a:tcPr marL="9525" marR="9525" marT="9525" marB="0" anchor="b"/>
                </a:tc>
                <a:tc>
                  <a:txBody>
                    <a:bodyPr/>
                    <a:lstStyle/>
                    <a:p>
                      <a:pPr algn="r" fontAlgn="b">
                        <a:buNone/>
                      </a:pPr>
                      <a:r>
                        <a:rPr lang="en-NL" sz="1800" u="none" strike="noStrike" dirty="0">
                          <a:effectLst/>
                        </a:rPr>
                        <a:t>2%</a:t>
                      </a:r>
                      <a:endParaRPr lang="en-NL" sz="1800" b="0" i="0" u="none" strike="noStrike" dirty="0">
                        <a:solidFill>
                          <a:srgbClr val="000000"/>
                        </a:solidFill>
                        <a:effectLst/>
                        <a:latin typeface="Aptos Narrow" panose="020B0004020202020204" pitchFamily="34" charset="0"/>
                      </a:endParaRPr>
                    </a:p>
                  </a:txBody>
                  <a:tcPr marL="9525" marR="9525" marT="9525" marB="0" anchor="b"/>
                </a:tc>
                <a:extLst>
                  <a:ext uri="{0D108BD9-81ED-4DB2-BD59-A6C34878D82A}">
                    <a16:rowId xmlns:a16="http://schemas.microsoft.com/office/drawing/2014/main" val="108726904"/>
                  </a:ext>
                </a:extLst>
              </a:tr>
            </a:tbl>
          </a:graphicData>
        </a:graphic>
      </p:graphicFrame>
      <p:sp>
        <p:nvSpPr>
          <p:cNvPr id="8" name="TextBox 7">
            <a:extLst>
              <a:ext uri="{FF2B5EF4-FFF2-40B4-BE49-F238E27FC236}">
                <a16:creationId xmlns:a16="http://schemas.microsoft.com/office/drawing/2014/main" id="{71E8D088-152C-16AF-92F2-AA36C7420C13}"/>
              </a:ext>
            </a:extLst>
          </p:cNvPr>
          <p:cNvSpPr txBox="1"/>
          <p:nvPr/>
        </p:nvSpPr>
        <p:spPr>
          <a:xfrm>
            <a:off x="3135085" y="5979028"/>
            <a:ext cx="5763985" cy="369332"/>
          </a:xfrm>
          <a:prstGeom prst="rect">
            <a:avLst/>
          </a:prstGeom>
          <a:noFill/>
        </p:spPr>
        <p:txBody>
          <a:bodyPr wrap="square" rtlCol="0">
            <a:spAutoFit/>
          </a:bodyPr>
          <a:lstStyle/>
          <a:p>
            <a:r>
              <a:rPr lang="en-NL" dirty="0"/>
              <a:t>*Based on 57 respondent of STWG registration email.</a:t>
            </a:r>
          </a:p>
        </p:txBody>
      </p:sp>
      <p:sp>
        <p:nvSpPr>
          <p:cNvPr id="3" name="Picture Placeholder 2">
            <a:extLst>
              <a:ext uri="{FF2B5EF4-FFF2-40B4-BE49-F238E27FC236}">
                <a16:creationId xmlns:a16="http://schemas.microsoft.com/office/drawing/2014/main" id="{33CBA9B6-5FA8-8A85-3BB1-D141F6CE8249}"/>
              </a:ext>
            </a:extLst>
          </p:cNvPr>
          <p:cNvSpPr>
            <a:spLocks noGrp="1"/>
          </p:cNvSpPr>
          <p:nvPr>
            <p:ph type="pic" sz="quarter" idx="29"/>
          </p:nvPr>
        </p:nvSpPr>
        <p:spPr/>
        <p:txBody>
          <a:bodyPr/>
          <a:lstStyle/>
          <a:p>
            <a:endParaRPr lang="en-NL"/>
          </a:p>
        </p:txBody>
      </p:sp>
      <p:pic>
        <p:nvPicPr>
          <p:cNvPr id="5" name="Picture 4">
            <a:extLst>
              <a:ext uri="{FF2B5EF4-FFF2-40B4-BE49-F238E27FC236}">
                <a16:creationId xmlns:a16="http://schemas.microsoft.com/office/drawing/2014/main" id="{40FAB297-A8A3-8EEB-3D10-CC83537B3ED3}"/>
              </a:ext>
            </a:extLst>
          </p:cNvPr>
          <p:cNvPicPr>
            <a:picLocks noChangeAspect="1"/>
          </p:cNvPicPr>
          <p:nvPr/>
        </p:nvPicPr>
        <p:blipFill>
          <a:blip r:embed="rId3"/>
          <a:stretch>
            <a:fillRect/>
          </a:stretch>
        </p:blipFill>
        <p:spPr>
          <a:xfrm>
            <a:off x="10108503" y="5753155"/>
            <a:ext cx="1527487" cy="846923"/>
          </a:xfrm>
          <a:prstGeom prst="rect">
            <a:avLst/>
          </a:prstGeom>
        </p:spPr>
      </p:pic>
    </p:spTree>
    <p:extLst>
      <p:ext uri="{BB962C8B-B14F-4D97-AF65-F5344CB8AC3E}">
        <p14:creationId xmlns:p14="http://schemas.microsoft.com/office/powerpoint/2010/main" val="960293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2D0F89-6B18-4697-8527-D8330AD37C30}"/>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8251CD8D-CD37-FE93-A3D1-79D325101D4C}"/>
              </a:ext>
            </a:extLst>
          </p:cNvPr>
          <p:cNvSpPr>
            <a:spLocks noGrp="1"/>
          </p:cNvSpPr>
          <p:nvPr>
            <p:ph type="body" sz="quarter" idx="30"/>
          </p:nvPr>
        </p:nvSpPr>
        <p:spPr/>
        <p:txBody>
          <a:bodyPr>
            <a:normAutofit/>
          </a:bodyPr>
          <a:lstStyle/>
          <a:p>
            <a:r>
              <a:rPr lang="en-US" sz="2800" b="1" dirty="0"/>
              <a:t>3. Exchange of expertise </a:t>
            </a:r>
          </a:p>
        </p:txBody>
      </p:sp>
      <p:pic>
        <p:nvPicPr>
          <p:cNvPr id="12" name="CDEMA Logo" descr="image.png">
            <a:extLst>
              <a:ext uri="{FF2B5EF4-FFF2-40B4-BE49-F238E27FC236}">
                <a16:creationId xmlns:a16="http://schemas.microsoft.com/office/drawing/2014/main" id="{5E20C082-18CC-CD84-990E-5F55330FC085}"/>
              </a:ext>
            </a:extLst>
          </p:cNvPr>
          <p:cNvPicPr>
            <a:picLocks noChangeAspect="1"/>
          </p:cNvPicPr>
          <p:nvPr/>
        </p:nvPicPr>
        <p:blipFill>
          <a:blip r:embed="rId2"/>
          <a:stretch>
            <a:fillRect/>
          </a:stretch>
        </p:blipFill>
        <p:spPr>
          <a:xfrm>
            <a:off x="172720" y="5713523"/>
            <a:ext cx="1948180" cy="1075860"/>
          </a:xfrm>
          <a:prstGeom prst="rect">
            <a:avLst/>
          </a:prstGeom>
        </p:spPr>
      </p:pic>
      <p:sp>
        <p:nvSpPr>
          <p:cNvPr id="3" name="TextBox 2">
            <a:extLst>
              <a:ext uri="{FF2B5EF4-FFF2-40B4-BE49-F238E27FC236}">
                <a16:creationId xmlns:a16="http://schemas.microsoft.com/office/drawing/2014/main" id="{7C650798-65B0-DF49-1219-E30BF05F7007}"/>
              </a:ext>
            </a:extLst>
          </p:cNvPr>
          <p:cNvSpPr txBox="1"/>
          <p:nvPr/>
        </p:nvSpPr>
        <p:spPr>
          <a:xfrm>
            <a:off x="1400894" y="2085005"/>
            <a:ext cx="7906391" cy="3046988"/>
          </a:xfrm>
          <a:prstGeom prst="rect">
            <a:avLst/>
          </a:prstGeom>
          <a:noFill/>
        </p:spPr>
        <p:txBody>
          <a:bodyPr wrap="square">
            <a:spAutoFit/>
          </a:bodyPr>
          <a:lstStyle/>
          <a:p>
            <a:r>
              <a:rPr lang="en-NL" sz="2400" dirty="0"/>
              <a:t>Please fill in the Microsoft form to express your needs.</a:t>
            </a:r>
          </a:p>
          <a:p>
            <a:endParaRPr lang="en-NL" sz="2400" dirty="0"/>
          </a:p>
          <a:p>
            <a:r>
              <a:rPr lang="en-NL" sz="2400" b="1" dirty="0">
                <a:hlinkClick r:id="rId3"/>
              </a:rPr>
              <a:t>https://forms.cloud.microsoft/e/qtcASM7c5V</a:t>
            </a:r>
            <a:endParaRPr lang="en-NL" sz="2400" b="1" dirty="0"/>
          </a:p>
          <a:p>
            <a:endParaRPr lang="en-NL" sz="2400" b="1" dirty="0"/>
          </a:p>
          <a:p>
            <a:r>
              <a:rPr lang="en-NL" sz="2400" dirty="0"/>
              <a:t>Or just send a message to the co-leads</a:t>
            </a:r>
          </a:p>
          <a:p>
            <a:r>
              <a:rPr lang="en-NL" sz="2400" dirty="0">
                <a:hlinkClick r:id="rId4"/>
              </a:rPr>
              <a:t>Jwegdam@iom.int</a:t>
            </a:r>
            <a:r>
              <a:rPr lang="en-NL" sz="2400" dirty="0"/>
              <a:t> (+1 242 809 6699) or </a:t>
            </a:r>
            <a:r>
              <a:rPr lang="en-GB" sz="2400" dirty="0" err="1"/>
              <a:t>tamara.lovell@cdema.org</a:t>
            </a:r>
            <a:endParaRPr lang="en-NL" sz="2400" dirty="0"/>
          </a:p>
          <a:p>
            <a:endParaRPr lang="en-NL" sz="2400" b="1" dirty="0"/>
          </a:p>
        </p:txBody>
      </p:sp>
      <p:pic>
        <p:nvPicPr>
          <p:cNvPr id="8" name="Picture Placeholder 7">
            <a:extLst>
              <a:ext uri="{FF2B5EF4-FFF2-40B4-BE49-F238E27FC236}">
                <a16:creationId xmlns:a16="http://schemas.microsoft.com/office/drawing/2014/main" id="{069F5945-5F45-E32B-7E46-F515870EAC79}"/>
              </a:ext>
            </a:extLst>
          </p:cNvPr>
          <p:cNvPicPr>
            <a:picLocks noGrp="1" noChangeAspect="1"/>
          </p:cNvPicPr>
          <p:nvPr>
            <p:ph type="pic" sz="quarter" idx="29"/>
          </p:nvPr>
        </p:nvPicPr>
        <p:blipFill>
          <a:blip r:embed="rId5"/>
          <a:srcRect t="16097" b="16097"/>
          <a:stretch>
            <a:fillRect/>
          </a:stretch>
        </p:blipFill>
        <p:spPr>
          <a:prstGeom prst="rect">
            <a:avLst/>
          </a:prstGeom>
        </p:spPr>
      </p:pic>
    </p:spTree>
    <p:extLst>
      <p:ext uri="{BB962C8B-B14F-4D97-AF65-F5344CB8AC3E}">
        <p14:creationId xmlns:p14="http://schemas.microsoft.com/office/powerpoint/2010/main" val="1296653034"/>
      </p:ext>
    </p:extLst>
  </p:cSld>
  <p:clrMapOvr>
    <a:masterClrMapping/>
  </p:clrMapOvr>
</p:sld>
</file>

<file path=ppt/theme/theme1.xml><?xml version="1.0" encoding="utf-8"?>
<a:theme xmlns:a="http://schemas.openxmlformats.org/drawingml/2006/main" name="Basic - Photo + Text">
  <a:themeElements>
    <a:clrScheme name="IOM-template">
      <a:dk1>
        <a:srgbClr val="0033A0"/>
      </a:dk1>
      <a:lt1>
        <a:srgbClr val="FFFFFF"/>
      </a:lt1>
      <a:dk2>
        <a:srgbClr val="003A8F"/>
      </a:dk2>
      <a:lt2>
        <a:srgbClr val="E7EEFF"/>
      </a:lt2>
      <a:accent1>
        <a:srgbClr val="0033A0"/>
      </a:accent1>
      <a:accent2>
        <a:srgbClr val="2450AC"/>
      </a:accent2>
      <a:accent3>
        <a:srgbClr val="486CBB"/>
      </a:accent3>
      <a:accent4>
        <a:srgbClr val="6B89C8"/>
      </a:accent4>
      <a:accent5>
        <a:srgbClr val="1241A7"/>
      </a:accent5>
      <a:accent6>
        <a:srgbClr val="597BC2"/>
      </a:accent6>
      <a:hlink>
        <a:srgbClr val="0033A0"/>
      </a:hlink>
      <a:folHlink>
        <a:srgbClr val="6A8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MA_IOM" id="{F8D93409-DC0A-E849-97AB-5F1C88146A64}" vid="{7DB5CF9C-9BB7-9A4B-9D92-736AF14A54C0}"/>
    </a:ext>
  </a:extLst>
</a:theme>
</file>

<file path=ppt/theme/theme2.xml><?xml version="1.0" encoding="utf-8"?>
<a:theme xmlns:a="http://schemas.openxmlformats.org/drawingml/2006/main" name="Basic - Only Text">
  <a:themeElements>
    <a:clrScheme name="IOM-template">
      <a:dk1>
        <a:srgbClr val="0033A0"/>
      </a:dk1>
      <a:lt1>
        <a:srgbClr val="FFFFFF"/>
      </a:lt1>
      <a:dk2>
        <a:srgbClr val="003A8F"/>
      </a:dk2>
      <a:lt2>
        <a:srgbClr val="E7EEFF"/>
      </a:lt2>
      <a:accent1>
        <a:srgbClr val="0033A0"/>
      </a:accent1>
      <a:accent2>
        <a:srgbClr val="2450AC"/>
      </a:accent2>
      <a:accent3>
        <a:srgbClr val="486CBB"/>
      </a:accent3>
      <a:accent4>
        <a:srgbClr val="6B89C8"/>
      </a:accent4>
      <a:accent5>
        <a:srgbClr val="1241A7"/>
      </a:accent5>
      <a:accent6>
        <a:srgbClr val="597BC2"/>
      </a:accent6>
      <a:hlink>
        <a:srgbClr val="0033A0"/>
      </a:hlink>
      <a:folHlink>
        <a:srgbClr val="6A89C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DEMA_IOM" id="{F8D93409-DC0A-E849-97AB-5F1C88146A64}" vid="{9D4F73ED-2295-3A47-AAFC-B3D7864FBA9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1b23cde-df72-481c-8f10-3c9d6f1e3919">
      <Terms xmlns="http://schemas.microsoft.com/office/infopath/2007/PartnerControls"/>
    </lcf76f155ced4ddcb4097134ff3c332f>
    <TaxCatchAll xmlns="d39a9619-010f-4231-968f-75a87966954c" xsi:nil="true"/>
    <SharedWithUsers xmlns="d39a9619-010f-4231-968f-75a87966954c">
      <UserInfo>
        <DisplayName>SHAFI Natalia</DisplayName>
        <AccountId>2202</AccountId>
        <AccountType/>
      </UserInfo>
      <UserInfo>
        <DisplayName>SALVATORE Virginia</DisplayName>
        <AccountId>890</AccountId>
        <AccountType/>
      </UserInfo>
      <UserInfo>
        <DisplayName>LAMPART Magdalena</DisplayName>
        <AccountId>30948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047189AC2BDC459BF60DAF447A4FCA" ma:contentTypeVersion="13" ma:contentTypeDescription="Create a new document." ma:contentTypeScope="" ma:versionID="22dc0238b3664b61cc996809831e4bb6">
  <xsd:schema xmlns:xsd="http://www.w3.org/2001/XMLSchema" xmlns:xs="http://www.w3.org/2001/XMLSchema" xmlns:p="http://schemas.microsoft.com/office/2006/metadata/properties" xmlns:ns2="81b23cde-df72-481c-8f10-3c9d6f1e3919" xmlns:ns3="d39a9619-010f-4231-968f-75a87966954c" targetNamespace="http://schemas.microsoft.com/office/2006/metadata/properties" ma:root="true" ma:fieldsID="82812644adac7f5913bab2fb023ac993" ns2:_="" ns3:_="">
    <xsd:import namespace="81b23cde-df72-481c-8f10-3c9d6f1e3919"/>
    <xsd:import namespace="d39a9619-010f-4231-968f-75a87966954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b23cde-df72-481c-8f10-3c9d6f1e3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53f610b-9ee9-4302-9a9e-eaae0f0c7bdb"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39a9619-010f-4231-968f-75a87966954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6872957-903a-49a8-b816-4cb9c5c659c0}" ma:internalName="TaxCatchAll" ma:showField="CatchAllData" ma:web="d39a9619-010f-4231-968f-75a8796695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684C9C-A61D-4556-A3B7-24D78FBA096A}">
  <ds:schemaRefs>
    <ds:schemaRef ds:uri="72eb3475-e0f4-42fd-ab5c-abe08d673cdb"/>
    <ds:schemaRef ds:uri="http://schemas.microsoft.com/office/2006/metadata/properties"/>
    <ds:schemaRef ds:uri="http://www.w3.org/XML/1998/namespace"/>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dcmitype/"/>
    <ds:schemaRef ds:uri="4d2685e0-3ec3-4526-a337-bc02c6b3961c"/>
    <ds:schemaRef ds:uri="cb65d321-00c9-499e-82f5-d77c4397f6e3"/>
    <ds:schemaRef ds:uri="d8ade204-0f6d-48f1-bbae-e267fdd38667"/>
    <ds:schemaRef ds:uri="http://schemas.microsoft.com/sharepoint/v3"/>
    <ds:schemaRef ds:uri="81b23cde-df72-481c-8f10-3c9d6f1e3919"/>
    <ds:schemaRef ds:uri="d39a9619-010f-4231-968f-75a87966954c"/>
  </ds:schemaRefs>
</ds:datastoreItem>
</file>

<file path=customXml/itemProps2.xml><?xml version="1.0" encoding="utf-8"?>
<ds:datastoreItem xmlns:ds="http://schemas.openxmlformats.org/officeDocument/2006/customXml" ds:itemID="{F3C74573-4596-4024-ACFC-36B3AFBB0DAB}">
  <ds:schemaRefs>
    <ds:schemaRef ds:uri="http://schemas.microsoft.com/sharepoint/v3/contenttype/forms"/>
  </ds:schemaRefs>
</ds:datastoreItem>
</file>

<file path=customXml/itemProps3.xml><?xml version="1.0" encoding="utf-8"?>
<ds:datastoreItem xmlns:ds="http://schemas.openxmlformats.org/officeDocument/2006/customXml" ds:itemID="{8D788F5C-E9B5-42E0-A5C6-FA7F425DA9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b23cde-df72-481c-8f10-3c9d6f1e3919"/>
    <ds:schemaRef ds:uri="d39a9619-010f-4231-968f-75a8796695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2059aa38-f392-4105-be92-628035578272}" enabled="1" method="Standard" siteId="{1588262d-23fb-43b4-bd6e-bce49c8e6186}" removed="0"/>
</clbl:labelList>
</file>

<file path=docProps/app.xml><?xml version="1.0" encoding="utf-8"?>
<Properties xmlns="http://schemas.openxmlformats.org/officeDocument/2006/extended-properties" xmlns:vt="http://schemas.openxmlformats.org/officeDocument/2006/docPropsVTypes">
  <Template/>
  <TotalTime>7271</TotalTime>
  <Words>591</Words>
  <Application>Microsoft Macintosh PowerPoint</Application>
  <PresentationFormat>Widescreen</PresentationFormat>
  <Paragraphs>120</Paragraphs>
  <Slides>17</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Aptos Narrow</vt:lpstr>
      <vt:lpstr>Arial</vt:lpstr>
      <vt:lpstr>Calibri</vt:lpstr>
      <vt:lpstr>Calibri Light</vt:lpstr>
      <vt:lpstr>Gill Sans Nova Book</vt:lpstr>
      <vt:lpstr>Wingdings</vt:lpstr>
      <vt:lpstr>Basic - Photo + Text</vt:lpstr>
      <vt:lpstr>Basic - Only Text</vt:lpstr>
      <vt:lpstr>Shelter Technical Working Group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JIBRILU Zahrah</dc:creator>
  <cp:lastModifiedBy>J.W. Wegdam</cp:lastModifiedBy>
  <cp:revision>8</cp:revision>
  <dcterms:created xsi:type="dcterms:W3CDTF">2025-03-25T17:03:12Z</dcterms:created>
  <dcterms:modified xsi:type="dcterms:W3CDTF">2025-09-10T20:49:49Z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0x01010025047189AC2BDC459BF60DAF447A4FCA</vt:lpwstr>
  </property>
  <property fmtid="{D5CDD505-2E9C-101B-9397-08002B2CF9AE}" pid="3" name="Order">
    <vt:r8>25312200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MediaServiceImageTags">
    <vt:lpwstr/>
  </property>
  <property fmtid="{D5CDD505-2E9C-101B-9397-08002B2CF9AE}" pid="11" name="MSIP_Label_2059aa38-f392-4105-be92-628035578272_Enabled">
    <vt:lpwstr>true</vt:lpwstr>
  </property>
  <property fmtid="{D5CDD505-2E9C-101B-9397-08002B2CF9AE}" pid="12" name="MSIP_Label_2059aa38-f392-4105-be92-628035578272_SetDate">
    <vt:lpwstr>2025-03-25T17:07:41Z</vt:lpwstr>
  </property>
  <property fmtid="{D5CDD505-2E9C-101B-9397-08002B2CF9AE}" pid="13" name="MSIP_Label_2059aa38-f392-4105-be92-628035578272_Method">
    <vt:lpwstr>Standard</vt:lpwstr>
  </property>
  <property fmtid="{D5CDD505-2E9C-101B-9397-08002B2CF9AE}" pid="14" name="MSIP_Label_2059aa38-f392-4105-be92-628035578272_Name">
    <vt:lpwstr>IOMLb0020IN123173</vt:lpwstr>
  </property>
  <property fmtid="{D5CDD505-2E9C-101B-9397-08002B2CF9AE}" pid="15" name="MSIP_Label_2059aa38-f392-4105-be92-628035578272_SiteId">
    <vt:lpwstr>1588262d-23fb-43b4-bd6e-bce49c8e6186</vt:lpwstr>
  </property>
  <property fmtid="{D5CDD505-2E9C-101B-9397-08002B2CF9AE}" pid="16" name="MSIP_Label_2059aa38-f392-4105-be92-628035578272_ActionId">
    <vt:lpwstr>85ad9cc1-1970-403b-8e17-2a47667a3870</vt:lpwstr>
  </property>
  <property fmtid="{D5CDD505-2E9C-101B-9397-08002B2CF9AE}" pid="17" name="MSIP_Label_2059aa38-f392-4105-be92-628035578272_ContentBits">
    <vt:lpwstr>0</vt:lpwstr>
  </property>
  <property fmtid="{D5CDD505-2E9C-101B-9397-08002B2CF9AE}" pid="18" name="MSIP_Label_2059aa38-f392-4105-be92-628035578272_Tag">
    <vt:lpwstr>10, 3, 0, 1</vt:lpwstr>
  </property>
</Properties>
</file>